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10/12/2016</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4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3765"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431594" y="70489"/>
            <a:ext cx="3340805" cy="2168707"/>
          </a:xfrm>
        </p:spPr>
        <p:txBody>
          <a:bodyPr anchor="t">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517 Deer Street</a:t>
            </a: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Old Village</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 29464</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16023079</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$1,249,000</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3½  Baths ▪ 2,866 sq. ft.</a:t>
            </a:r>
            <a:endParaRPr lang="en-US" sz="105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 y="3352800"/>
            <a:ext cx="7783194" cy="3560365"/>
          </a:xfrm>
        </p:spPr>
        <p:txBody>
          <a:bodyPr anchor="ctr">
            <a:noAutofit/>
          </a:bodyPr>
          <a:lstStyle/>
          <a:p>
            <a:r>
              <a:rPr lang="en-US" sz="1800" dirty="0">
                <a:solidFill>
                  <a:schemeClr val="tx1"/>
                </a:solidFill>
                <a:latin typeface="Georgia" panose="02040502050405020303" pitchFamily="18" charset="0"/>
                <a:cs typeface="Microsoft Sans Serif" panose="020B0604020202020204" pitchFamily="34" charset="0"/>
              </a:rPr>
              <a:t>This charming Old Village home has gone through a complete renovation and has been transformed into a modern-day design and an open floor plan. An extensive renovation with over 1,000 sq. ft. of additional living space, and a 1,000 sq. ft. of porches. This is almost a new home. New kitchen with vaulted ceilings, custom cabinets, an island, stainless appliances and quartz countertops. Full front porch and huge screened porch overlooking the large backyard. (Large enough to add a pool) All hardwood flooring and tile, laundry room, home office, 2-car garage and a workshop. All on quiet Deer St., 3 doors off of Royall Ave. Walk to Mt. Pleasant Academy</a:t>
            </a:r>
            <a:r>
              <a:rPr lang="en-US" sz="1800">
                <a:solidFill>
                  <a:schemeClr val="tx1"/>
                </a:solidFill>
                <a:latin typeface="Georgia" panose="02040502050405020303" pitchFamily="18" charset="0"/>
                <a:cs typeface="Microsoft Sans Serif" panose="020B0604020202020204" pitchFamily="34" charset="0"/>
              </a:rPr>
              <a:t>, Alhambra </a:t>
            </a:r>
            <a:r>
              <a:rPr lang="en-US" sz="1800" dirty="0">
                <a:solidFill>
                  <a:schemeClr val="tx1"/>
                </a:solidFill>
                <a:latin typeface="Georgia" panose="02040502050405020303" pitchFamily="18" charset="0"/>
                <a:cs typeface="Microsoft Sans Serif" panose="020B0604020202020204" pitchFamily="34" charset="0"/>
              </a:rPr>
              <a:t>Park, and Pitt St. Bridge. Short bike ride to Moultrie Middle School, Shem Creek, and Pitt St. Pharmacy.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7790" y="100149"/>
            <a:ext cx="4321810" cy="3241357"/>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Nipper, </a:t>
            </a:r>
            <a:r>
              <a:rPr lang="en-US" sz="1200" dirty="0">
                <a:latin typeface="Georgia" panose="02040502050405020303" pitchFamily="18" charset="0"/>
                <a:cs typeface="Microsoft Sans Serif" panose="020B0604020202020204" pitchFamily="34" charset="0"/>
              </a:rPr>
              <a:t>Realtor®</a:t>
            </a:r>
          </a:p>
          <a:p>
            <a:pPr algn="ctr"/>
            <a:r>
              <a:rPr lang="en-US" sz="1200" dirty="0">
                <a:latin typeface="Georgia" panose="02040502050405020303" pitchFamily="18" charset="0"/>
                <a:cs typeface="Microsoft Sans Serif" panose="020B0604020202020204" pitchFamily="34" charset="0"/>
              </a:rPr>
              <a:t>(843) 478-1800 | jen@AgentOwned.com</a:t>
            </a: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Dodds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8505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97790" y="2818286"/>
            <a:ext cx="4321810" cy="523220"/>
          </a:xfrm>
          <a:prstGeom prst="rect">
            <a:avLst/>
          </a:prstGeom>
          <a:noFill/>
        </p:spPr>
        <p:txBody>
          <a:bodyPr wrap="square" lIns="91440" tIns="45720" rIns="91440" bIns="45720">
            <a:spAutoFit/>
          </a:bodyPr>
          <a:lstStyle/>
          <a:p>
            <a:pPr algn="ctr"/>
            <a:r>
              <a:rPr lang="en-US" sz="2800" b="1" i="1" dirty="0">
                <a:ln w="12700">
                  <a:solidFill>
                    <a:srgbClr val="C00000"/>
                  </a:solidFill>
                  <a:prstDash val="solid"/>
                </a:ln>
                <a:solidFill>
                  <a:srgbClr val="FF00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Price Reduced!</a:t>
            </a:r>
            <a:endParaRPr lang="en-US" sz="2800" b="1" i="1" cap="none" spc="0" dirty="0">
              <a:ln w="12700">
                <a:solidFill>
                  <a:srgbClr val="C00000"/>
                </a:solidFill>
                <a:prstDash val="solid"/>
              </a:ln>
              <a:solidFill>
                <a:srgbClr val="FF00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sp>
        <p:nvSpPr>
          <p:cNvPr id="8" name="Rectangle 7"/>
          <p:cNvSpPr/>
          <p:nvPr/>
        </p:nvSpPr>
        <p:spPr>
          <a:xfrm>
            <a:off x="-3319144" y="655566"/>
            <a:ext cx="3422014" cy="461665"/>
          </a:xfrm>
          <a:prstGeom prst="rect">
            <a:avLst/>
          </a:prstGeom>
        </p:spPr>
        <p:txBody>
          <a:bodyPr wrap="square">
            <a:spAutoFit/>
          </a:bodyPr>
          <a:lstStyle/>
          <a:p>
            <a:pPr algn="ctr"/>
            <a:r>
              <a:rPr lang="en-US" sz="2400" b="1" i="1" dirty="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Open House</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pic>
        <p:nvPicPr>
          <p:cNvPr id="1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35699" y="2261352"/>
            <a:ext cx="1450211" cy="1087658"/>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98495"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602544" y="2261352"/>
            <a:ext cx="1450211" cy="1087658"/>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683466"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268438"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TotalTime>
  <Words>201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Microsoft Sans Serif</vt:lpstr>
      <vt:lpstr>Narkisim</vt:lpstr>
      <vt:lpstr>Office Theme</vt:lpstr>
      <vt:lpstr>517 Deer Street  Old Village Mount Pleasant, SC 29464 MLS# 16023079 $1,249,000  4 Bedrooms ▪ 3½  Baths ▪ 2,866 sq. ft.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61</cp:revision>
  <dcterms:created xsi:type="dcterms:W3CDTF">2006-08-16T00:00:00Z</dcterms:created>
  <dcterms:modified xsi:type="dcterms:W3CDTF">2016-10-12T18:56:12Z</dcterms:modified>
</cp:coreProperties>
</file>