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6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microsoft.com/office/2007/relationships/hdphoto" Target="../media/hdphoto1.wdp"/><Relationship Id="rId12" Type="http://schemas.openxmlformats.org/officeDocument/2006/relationships/image" Target="../media/image11.png"/><Relationship Id="rId2" Type="http://schemas.openxmlformats.org/officeDocument/2006/relationships/image" Target="../media/image3.jpg"/><Relationship Id="rId16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0.png"/><Relationship Id="rId5" Type="http://schemas.openxmlformats.org/officeDocument/2006/relationships/image" Target="../media/image6.jpeg"/><Relationship Id="rId15" Type="http://schemas.openxmlformats.org/officeDocument/2006/relationships/image" Target="../media/image13.jpeg"/><Relationship Id="rId10" Type="http://schemas.microsoft.com/office/2007/relationships/hdphoto" Target="../media/hdphoto2.wdp"/><Relationship Id="rId4" Type="http://schemas.openxmlformats.org/officeDocument/2006/relationships/image" Target="../media/image5.jpe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71190"/>
            <a:ext cx="7772400" cy="51613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73702"/>
            <a:ext cx="7772400" cy="99060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517 Royall Avenue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Old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Village ~ Mount Pleasant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MLS#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15003446 ~ $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949,000</a:t>
            </a:r>
            <a:endParaRPr lang="en-US" sz="1200" i="1" dirty="0">
              <a:solidFill>
                <a:schemeClr val="accent6">
                  <a:lumMod val="50000"/>
                </a:schemeClr>
              </a:solidFill>
              <a:effectLst>
                <a:outerShdw blurRad="50800" dist="38100" dir="5400000" algn="t" rotWithShape="0">
                  <a:schemeClr val="bg1">
                    <a:lumMod val="85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653796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3214749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653796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3215132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1934464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130" y="1934846"/>
            <a:ext cx="1260342" cy="94525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 Thursday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10am-12pm</a:t>
            </a:r>
            <a:endParaRPr lang="en-US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552" y="5562600"/>
            <a:ext cx="764729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/>
              <a:t>Great home in the middle of Old Village of Mount Pleasant, within walking/biking distance to all of the Old Village amenities: Shem Creek, Alhambra Park, Old Mount Pleasant Bridge, Mount Pleasant Academy.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This </a:t>
            </a:r>
            <a:r>
              <a:rPr lang="en-US" sz="1500" dirty="0"/>
              <a:t>wonderful, traditional floor plan, hidden by the majestic oak tree in the front is a custom built home by a well known local builder Pat </a:t>
            </a:r>
            <a:r>
              <a:rPr lang="en-US" sz="1500" dirty="0" err="1"/>
              <a:t>Idlerton</a:t>
            </a:r>
            <a:r>
              <a:rPr lang="en-US" sz="1500" dirty="0"/>
              <a:t>. Home has a southern light exposure, just perfect for the in-ground POOL and living area.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Some </a:t>
            </a:r>
            <a:r>
              <a:rPr lang="en-US" sz="1500" dirty="0"/>
              <a:t>of the many updates include new metal roof, new windows, exterior stairs, foam insulation in the attic &amp; HVAC. The 3rd floor, heated and cooled, is a ''work in'' progress with lots of potential for expansion adding about 1,000 sq. ft. FLOOD ZONE X = flood insurance not mandatory and optional.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i="1" dirty="0" smtClean="0"/>
              <a:t>One </a:t>
            </a:r>
            <a:r>
              <a:rPr lang="en-US" sz="1500" i="1" dirty="0"/>
              <a:t>year home warranty! Lots in the area sell for $500K</a:t>
            </a:r>
            <a:endParaRPr lang="en-US" sz="1500" b="1" i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4495800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4495800"/>
            <a:ext cx="1261872" cy="94640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100</TotalTime>
  <Words>200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517 Royall Avenue Old Village ~ Mount Pleasant MLS# 15003446 ~ $949,000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18</cp:revision>
  <dcterms:created xsi:type="dcterms:W3CDTF">2006-08-16T00:00:00Z</dcterms:created>
  <dcterms:modified xsi:type="dcterms:W3CDTF">2015-03-24T17:09:33Z</dcterms:modified>
</cp:coreProperties>
</file>