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30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jpeg"/><Relationship Id="rId3" Type="http://schemas.openxmlformats.org/officeDocument/2006/relationships/image" Target="../media/image4.jpeg"/><Relationship Id="rId7" Type="http://schemas.microsoft.com/office/2007/relationships/hdphoto" Target="../media/hdphoto1.wdp"/><Relationship Id="rId12" Type="http://schemas.openxmlformats.org/officeDocument/2006/relationships/image" Target="../media/image11.png"/><Relationship Id="rId2" Type="http://schemas.openxmlformats.org/officeDocument/2006/relationships/image" Target="../media/image3.jpg"/><Relationship Id="rId16" Type="http://schemas.microsoft.com/office/2007/relationships/hdphoto" Target="../media/hdphoto4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0.png"/><Relationship Id="rId5" Type="http://schemas.openxmlformats.org/officeDocument/2006/relationships/image" Target="../media/image6.jpeg"/><Relationship Id="rId15" Type="http://schemas.openxmlformats.org/officeDocument/2006/relationships/image" Target="../media/image13.jpeg"/><Relationship Id="rId10" Type="http://schemas.microsoft.com/office/2007/relationships/hdphoto" Target="../media/hdphoto2.wdp"/><Relationship Id="rId4" Type="http://schemas.openxmlformats.org/officeDocument/2006/relationships/image" Target="../media/image5.jpeg"/><Relationship Id="rId9" Type="http://schemas.openxmlformats.org/officeDocument/2006/relationships/image" Target="../media/image9.png"/><Relationship Id="rId1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471190"/>
            <a:ext cx="7772400" cy="55056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-76200" y="6858000"/>
            <a:ext cx="7924800" cy="3200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73702"/>
            <a:ext cx="7772400" cy="1393698"/>
          </a:xfrm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517 Royall Avenue</a:t>
            </a:r>
            <a:br>
              <a:rPr lang="en-US" sz="2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Old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Village ~ Mount Pleasant</a:t>
            </a: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/>
            </a:r>
            <a:b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800" dirty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MLS#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15003446 ~ $939,000</a:t>
            </a:r>
            <a:br>
              <a:rPr lang="en-US" sz="18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3,539 Square feet!</a:t>
            </a:r>
            <a:endParaRPr lang="en-US" sz="1200" i="1" dirty="0">
              <a:solidFill>
                <a:schemeClr val="accent6">
                  <a:lumMod val="50000"/>
                </a:schemeClr>
              </a:solidFill>
              <a:effectLst>
                <a:outerShdw blurRad="50800" dist="38100" dir="5400000" algn="t" rotWithShape="0">
                  <a:schemeClr val="bg1">
                    <a:lumMod val="85000"/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945880"/>
            <a:ext cx="7780020" cy="103632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it-IT" sz="3400" b="1" dirty="0">
                <a:solidFill>
                  <a:schemeClr val="accent6">
                    <a:lumMod val="50000"/>
                  </a:schemeClr>
                </a:solidFill>
              </a:rPr>
              <a:t>Daniel Carabus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843-793-9265 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dcarabus@carolinaone.com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www.danielcarabus.com</a:t>
            </a:r>
            <a:endParaRPr lang="en-US" sz="25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653796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3215132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653796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3220974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1937385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6130" y="1934464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REDUCED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$10,000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62552" y="5976878"/>
            <a:ext cx="764729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/>
              <a:t>Great home in the middle of Old Village of Mount Pleasant, within walking/biking distance to all of the Old Village amenities: Shem Creek, Alhambra Park, Old Mount Pleasant Bridge, Mount Pleasant Academy. </a:t>
            </a:r>
            <a:endParaRPr lang="en-US" sz="1500" dirty="0" smtClean="0"/>
          </a:p>
          <a:p>
            <a:pPr algn="ctr"/>
            <a:endParaRPr lang="en-US" sz="1500" dirty="0"/>
          </a:p>
          <a:p>
            <a:pPr algn="ctr"/>
            <a:r>
              <a:rPr lang="en-US" sz="1500" dirty="0" smtClean="0"/>
              <a:t>This </a:t>
            </a:r>
            <a:r>
              <a:rPr lang="en-US" sz="1500" dirty="0"/>
              <a:t>wonderful, traditional floor plan, hidden by the majestic oak trees in the front is a custom built home by a well known local builder Pat </a:t>
            </a:r>
            <a:r>
              <a:rPr lang="en-US" sz="1500" dirty="0" err="1"/>
              <a:t>Idlerton</a:t>
            </a:r>
            <a:r>
              <a:rPr lang="en-US" sz="1500" dirty="0"/>
              <a:t>. Home has a southern light exposure, just perfect for the in-ground POOL and living area. Some of the many updates include new metal roof, new windows, exterior stairs, foam insulation in the attic &amp; HVAC. The 3rd floor, heated and cooled, is a ''work in'' progress with lots of potential. </a:t>
            </a:r>
            <a:endParaRPr lang="en-US" sz="1500" dirty="0" smtClean="0"/>
          </a:p>
          <a:p>
            <a:pPr algn="ctr"/>
            <a:endParaRPr lang="en-US" sz="1500" dirty="0"/>
          </a:p>
          <a:p>
            <a:pPr algn="ctr"/>
            <a:r>
              <a:rPr lang="en-US" sz="1500" dirty="0" smtClean="0"/>
              <a:t>Detached </a:t>
            </a:r>
            <a:r>
              <a:rPr lang="en-US" sz="1500" dirty="0"/>
              <a:t>garage-potential for mother-in-law suite. FLOOD ZONE X = flood insurance not mandatory. One year home warranty! Lots in the area sell for </a:t>
            </a:r>
            <a:r>
              <a:rPr lang="en-US" sz="1500"/>
              <a:t>$</a:t>
            </a:r>
            <a:r>
              <a:rPr lang="en-US" sz="1500" smtClean="0"/>
              <a:t>500k.</a:t>
            </a:r>
            <a:endParaRPr lang="en-US" sz="1500" b="1" i="1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6" y="8958072"/>
            <a:ext cx="798819" cy="1024128"/>
          </a:xfrm>
          <a:prstGeom prst="rect">
            <a:avLst/>
          </a:prstGeom>
          <a:noFill/>
          <a:ln w="952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-7620" y="8958121"/>
            <a:ext cx="1943100" cy="981358"/>
            <a:chOff x="-7620" y="8899073"/>
            <a:chExt cx="1943100" cy="981358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30" y="8899073"/>
              <a:ext cx="838200" cy="534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-7620" y="9372600"/>
              <a:ext cx="1943100" cy="507831"/>
            </a:xfrm>
            <a:prstGeom prst="rect">
              <a:avLst/>
            </a:prstGeom>
          </p:spPr>
          <p:txBody>
            <a:bodyPr anchor="b">
              <a:spAutoFit/>
            </a:bodyPr>
            <a:lstStyle/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Carolina One Real Estate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195 W Coleman Blvd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Mt Pleasant, SC 29464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8001000" y="2362200"/>
            <a:ext cx="4572000" cy="0"/>
          </a:xfrm>
          <a:prstGeom prst="line">
            <a:avLst/>
          </a:prstGeom>
          <a:ln w="9525">
            <a:solidFill>
              <a:schemeClr val="tx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77200" y="3037790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BEDROOMS | 3½ BATHS | 3,600 SQ FT</a:t>
            </a:r>
            <a:endParaRPr lang="en-US" dirty="0"/>
          </a:p>
        </p:txBody>
      </p:sp>
      <p:pic>
        <p:nvPicPr>
          <p:cNvPr id="21" name="Picture 4"/>
          <p:cNvPicPr>
            <a:picLocks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4495800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28" y="4504563"/>
            <a:ext cx="1261872" cy="9509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110</TotalTime>
  <Words>193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517 Royall Avenue Old Village ~ Mount Pleasant MLS# 15003446 ~ $939,000 3,539 Square feet!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atp1313@gmail.com</cp:lastModifiedBy>
  <cp:revision>21</cp:revision>
  <dcterms:created xsi:type="dcterms:W3CDTF">2006-08-16T00:00:00Z</dcterms:created>
  <dcterms:modified xsi:type="dcterms:W3CDTF">2015-04-21T18:55:17Z</dcterms:modified>
</cp:coreProperties>
</file>