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microsoft.com/office/2007/relationships/hdphoto" Target="../media/hdphoto1.wdp"/><Relationship Id="rId12" Type="http://schemas.openxmlformats.org/officeDocument/2006/relationships/image" Target="../media/image11.png"/><Relationship Id="rId2" Type="http://schemas.openxmlformats.org/officeDocument/2006/relationships/image" Target="../media/image3.jpg"/><Relationship Id="rId16" Type="http://schemas.microsoft.com/office/2007/relationships/hdphoto" Target="../media/hdphoto4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0.png"/><Relationship Id="rId5" Type="http://schemas.openxmlformats.org/officeDocument/2006/relationships/image" Target="../media/image6.jpeg"/><Relationship Id="rId15" Type="http://schemas.openxmlformats.org/officeDocument/2006/relationships/image" Target="../media/image13.jpeg"/><Relationship Id="rId10" Type="http://schemas.microsoft.com/office/2007/relationships/hdphoto" Target="../media/hdphoto2.wdp"/><Relationship Id="rId4" Type="http://schemas.openxmlformats.org/officeDocument/2006/relationships/image" Target="../media/image5.jpeg"/><Relationship Id="rId9" Type="http://schemas.openxmlformats.org/officeDocument/2006/relationships/image" Target="../media/image9.pn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471190"/>
            <a:ext cx="7772400" cy="55056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6858000"/>
            <a:ext cx="792480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73702"/>
            <a:ext cx="7772400" cy="1393698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517 Royall Avenue</a:t>
            </a:r>
            <a:b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Old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Village ~ Mount Pleasant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/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MLS#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15003446 ~ $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919,000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/>
            </a:r>
            <a:b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3,539 Square feet!</a:t>
            </a:r>
            <a:endParaRPr lang="en-US" sz="1200" i="1" dirty="0">
              <a:solidFill>
                <a:schemeClr val="accent6">
                  <a:lumMod val="50000"/>
                </a:schemeClr>
              </a:solidFill>
              <a:effectLst>
                <a:outerShdw blurRad="50800" dist="38100" dir="5400000" algn="t" rotWithShape="0">
                  <a:schemeClr val="bg1">
                    <a:lumMod val="85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45880"/>
            <a:ext cx="7780020" cy="10363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it-IT" sz="3400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843-793-9265 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dcarabus@carolinaone.com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www.danielcarabus.com</a:t>
            </a:r>
            <a:endParaRPr lang="en-US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3215132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3220974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1937385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130" y="1934464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$20,000 Price Reduction + $3,000 Agent Bonus Offer*</a:t>
            </a:r>
            <a:endParaRPr lang="en-US" sz="27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552" y="5976878"/>
            <a:ext cx="7647295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/>
              <a:t>Great home in the middle of Old Village of Mount Pleasant, within walking/biking distance to all of the Old Village amenities: Shem Creek, Alhambra Park, Old Mount Pleasant Bridge, Mount Pleasant Academy. </a:t>
            </a:r>
            <a:endParaRPr lang="en-US" sz="1300" dirty="0" smtClean="0"/>
          </a:p>
          <a:p>
            <a:pPr algn="ctr"/>
            <a:endParaRPr lang="en-US" sz="1300" dirty="0"/>
          </a:p>
          <a:p>
            <a:pPr algn="ctr"/>
            <a:r>
              <a:rPr lang="en-US" sz="1300" dirty="0" smtClean="0"/>
              <a:t>This </a:t>
            </a:r>
            <a:r>
              <a:rPr lang="en-US" sz="1300" dirty="0"/>
              <a:t>wonderful, traditional floor plan, hidden by the majestic oak trees in the front is a custom built home by a well known local builder Pat </a:t>
            </a:r>
            <a:r>
              <a:rPr lang="en-US" sz="1300" dirty="0" err="1"/>
              <a:t>Idlerton</a:t>
            </a:r>
            <a:r>
              <a:rPr lang="en-US" sz="1300" dirty="0"/>
              <a:t>. Home has a southern light exposure, just perfect for the in-ground POOL and living area. </a:t>
            </a:r>
            <a:endParaRPr lang="en-US" sz="1300" dirty="0" smtClean="0"/>
          </a:p>
          <a:p>
            <a:pPr algn="ctr"/>
            <a:endParaRPr lang="en-US" sz="1300" dirty="0"/>
          </a:p>
          <a:p>
            <a:pPr algn="ctr"/>
            <a:r>
              <a:rPr lang="en-US" sz="1300" dirty="0" smtClean="0"/>
              <a:t>Some </a:t>
            </a:r>
            <a:r>
              <a:rPr lang="en-US" sz="1300" dirty="0"/>
              <a:t>of the many updates include new metal roof, new windows, exterior stairs, foam insulation in the attic &amp; HVAC. The 3rd floor, heated and cooled, is a ''work in'' progress with lots of potential. </a:t>
            </a:r>
            <a:endParaRPr lang="en-US" sz="1300" dirty="0" smtClean="0"/>
          </a:p>
          <a:p>
            <a:pPr algn="ctr"/>
            <a:endParaRPr lang="en-US" sz="1300" dirty="0"/>
          </a:p>
          <a:p>
            <a:pPr algn="ctr"/>
            <a:r>
              <a:rPr lang="en-US" sz="1300" dirty="0" smtClean="0"/>
              <a:t>Detached </a:t>
            </a:r>
            <a:r>
              <a:rPr lang="en-US" sz="1300" dirty="0"/>
              <a:t>garage-potential for mother-in-law suite. FLOOD ZONE X = flood insurance not mandatory. One year home warranty! Lots in the area sell for $</a:t>
            </a:r>
            <a:r>
              <a:rPr lang="en-US" sz="1300" dirty="0" smtClean="0"/>
              <a:t>500K</a:t>
            </a:r>
          </a:p>
          <a:p>
            <a:pPr algn="ctr"/>
            <a:endParaRPr lang="en-US" sz="1300" b="1" i="1" dirty="0">
              <a:solidFill>
                <a:srgbClr val="FF0000"/>
              </a:solidFill>
            </a:endParaRPr>
          </a:p>
          <a:p>
            <a:pPr algn="ctr"/>
            <a:r>
              <a:rPr lang="en-US" sz="1300" b="1" i="1" dirty="0" smtClean="0">
                <a:solidFill>
                  <a:srgbClr val="FF0000"/>
                </a:solidFill>
              </a:rPr>
              <a:t>*$3,000 </a:t>
            </a:r>
            <a:r>
              <a:rPr lang="en-US" sz="1300" b="1" i="1" dirty="0">
                <a:solidFill>
                  <a:srgbClr val="FF0000"/>
                </a:solidFill>
              </a:rPr>
              <a:t>AGENT BONUS WITH A CLOSING </a:t>
            </a:r>
            <a:r>
              <a:rPr lang="en-US" sz="1300" b="1" i="1" dirty="0" smtClean="0">
                <a:solidFill>
                  <a:srgbClr val="FF0000"/>
                </a:solidFill>
              </a:rPr>
              <a:t>BY JULY 15</a:t>
            </a:r>
            <a:r>
              <a:rPr lang="en-US" sz="1300" b="1" i="1" baseline="30000" dirty="0" smtClean="0">
                <a:solidFill>
                  <a:srgbClr val="FF0000"/>
                </a:solidFill>
              </a:rPr>
              <a:t>th</a:t>
            </a:r>
            <a:r>
              <a:rPr lang="en-US" sz="1300" b="1" i="1" dirty="0" smtClean="0">
                <a:solidFill>
                  <a:srgbClr val="FF0000"/>
                </a:solidFill>
              </a:rPr>
              <a:t>!</a:t>
            </a:r>
            <a:endParaRPr lang="en-US" sz="1300" b="1" i="1" dirty="0">
              <a:solidFill>
                <a:srgbClr val="FF0000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6" y="8958072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5812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21" name="Picture 4"/>
          <p:cNvPicPr>
            <a:picLocks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4495800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4504563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115</TotalTime>
  <Words>211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517 Royall Avenue Old Village ~ Mount Pleasant MLS# 15003446 ~ $919,000 3,539 Square feet!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22</cp:revision>
  <dcterms:created xsi:type="dcterms:W3CDTF">2006-08-16T00:00:00Z</dcterms:created>
  <dcterms:modified xsi:type="dcterms:W3CDTF">2015-05-23T18:23:37Z</dcterms:modified>
</cp:coreProperties>
</file>