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0" y="-30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8757514"/>
            <a:ext cx="7772400" cy="130088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7772" y="8878214"/>
            <a:ext cx="1912010" cy="10460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005279" y="8864803"/>
            <a:ext cx="5767121" cy="104607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007870" y="5923280"/>
            <a:ext cx="5505450" cy="268224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007870" y="8873388"/>
            <a:ext cx="5699760" cy="100584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770" y="8900759"/>
            <a:ext cx="1748790" cy="100584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772584" y="346923"/>
            <a:ext cx="4987290" cy="535517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6800850" y="335280"/>
            <a:ext cx="712470" cy="558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70220" y="894081"/>
            <a:ext cx="1748790" cy="809095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894080"/>
            <a:ext cx="4728210" cy="809096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70220" y="9164324"/>
            <a:ext cx="1878330" cy="535517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1" y="9164038"/>
            <a:ext cx="4737461" cy="53551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5181870" y="0"/>
            <a:ext cx="272034" cy="100584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5220732" y="894080"/>
            <a:ext cx="194310" cy="916432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220732" y="0"/>
            <a:ext cx="194310" cy="78232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4926727" y="287258"/>
            <a:ext cx="782320" cy="20780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51" y="335280"/>
            <a:ext cx="6930390" cy="145288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520751" y="2346960"/>
            <a:ext cx="6930390" cy="659384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5860" y="4023361"/>
            <a:ext cx="6054646" cy="2454063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2235200"/>
            <a:ext cx="7772400" cy="16764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2346960"/>
            <a:ext cx="1101090" cy="14528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165860" y="2346960"/>
            <a:ext cx="6606540" cy="14528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860" y="2346960"/>
            <a:ext cx="6477000" cy="145288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2570480"/>
            <a:ext cx="1101090" cy="102912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518160" y="2331365"/>
            <a:ext cx="330327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118166" y="2331365"/>
            <a:ext cx="330327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390" y="400473"/>
            <a:ext cx="6930390" cy="127592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18160" y="3576320"/>
            <a:ext cx="3303270" cy="52527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080510" y="3576320"/>
            <a:ext cx="3303270" cy="52527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518160" y="2570480"/>
            <a:ext cx="3303270" cy="938784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080510" y="2570480"/>
            <a:ext cx="3303270" cy="938784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9164320"/>
            <a:ext cx="453390" cy="558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" y="400473"/>
            <a:ext cx="6865620" cy="1275927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8160" y="2570480"/>
            <a:ext cx="1360170" cy="637032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007870" y="2570480"/>
            <a:ext cx="5440680" cy="648208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60170" y="8046720"/>
            <a:ext cx="6217920" cy="100584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7772" y="6705600"/>
            <a:ext cx="7772400" cy="130088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7772" y="6839712"/>
            <a:ext cx="1243584" cy="10460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313536" y="6826301"/>
            <a:ext cx="6458864" cy="104607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6817360"/>
            <a:ext cx="6217920" cy="100584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230630" y="0"/>
            <a:ext cx="85496" cy="10071811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5311140" y="9164321"/>
            <a:ext cx="2266950" cy="535517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6845298"/>
            <a:ext cx="1230630" cy="97324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360170" y="9164036"/>
            <a:ext cx="3886200" cy="535517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6490" y="0"/>
            <a:ext cx="6445910" cy="6701130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18160" y="335280"/>
            <a:ext cx="6930390" cy="145288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20751" y="2346960"/>
            <a:ext cx="6930390" cy="66385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181600" y="9164321"/>
            <a:ext cx="2266950" cy="535517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18160" y="9164036"/>
            <a:ext cx="4607921" cy="535517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810512"/>
            <a:ext cx="7772400" cy="46939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877568"/>
            <a:ext cx="453390" cy="3352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01967" y="1877568"/>
            <a:ext cx="7270433" cy="3352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865926"/>
            <a:ext cx="453390" cy="35856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microsoft.com/office/2007/relationships/hdphoto" Target="../media/hdphoto3.wdp"/><Relationship Id="rId3" Type="http://schemas.openxmlformats.org/officeDocument/2006/relationships/image" Target="../media/image4.jpeg"/><Relationship Id="rId7" Type="http://schemas.openxmlformats.org/officeDocument/2006/relationships/image" Target="../media/image7.jpeg"/><Relationship Id="rId12" Type="http://schemas.openxmlformats.org/officeDocument/2006/relationships/image" Target="../media/image11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microsoft.com/office/2007/relationships/hdphoto" Target="../media/hdphoto2.wdp"/><Relationship Id="rId5" Type="http://schemas.openxmlformats.org/officeDocument/2006/relationships/image" Target="../media/image6.jpeg"/><Relationship Id="rId10" Type="http://schemas.openxmlformats.org/officeDocument/2006/relationships/image" Target="../media/image10.jpeg"/><Relationship Id="rId4" Type="http://schemas.openxmlformats.org/officeDocument/2006/relationships/image" Target="../media/image5.jpe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471190"/>
            <a:ext cx="7772400" cy="550568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-76200" y="6858000"/>
            <a:ext cx="7924800" cy="32004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50000">
                <a:schemeClr val="bg1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583180"/>
            <a:ext cx="7772400" cy="1393698"/>
          </a:xfr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en-US" sz="2800" b="1" dirty="0">
                <a:ln w="317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70000"/>
                    </a:prstClr>
                  </a:outerShdw>
                </a:effectLst>
              </a:rPr>
              <a:t>517 Royall Avenue</a:t>
            </a:r>
            <a:br>
              <a:rPr lang="en-US" sz="2800" b="1" dirty="0">
                <a:ln w="317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70000"/>
                    </a:prstClr>
                  </a:outerShdw>
                </a:effectLst>
              </a:rPr>
            </a:br>
            <a:r>
              <a:rPr lang="en-US" sz="1800" b="1" dirty="0">
                <a:ln w="317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70000"/>
                    </a:prstClr>
                  </a:outerShdw>
                </a:effectLst>
              </a:rPr>
              <a:t>Old </a:t>
            </a:r>
            <a:r>
              <a:rPr lang="en-US" sz="1800" b="1" dirty="0" smtClean="0">
                <a:ln w="317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70000"/>
                    </a:prstClr>
                  </a:outerShdw>
                </a:effectLst>
              </a:rPr>
              <a:t>Village ~ Mount Pleasant</a:t>
            </a:r>
            <a:r>
              <a:rPr lang="en-US" sz="1800" b="1" dirty="0">
                <a:ln w="317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70000"/>
                    </a:prstClr>
                  </a:outerShdw>
                </a:effectLst>
              </a:rPr>
              <a:t/>
            </a:r>
            <a:br>
              <a:rPr lang="en-US" sz="1800" b="1" dirty="0">
                <a:ln w="317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70000"/>
                    </a:prstClr>
                  </a:outerShdw>
                </a:effectLst>
              </a:rPr>
            </a:br>
            <a:r>
              <a:rPr lang="en-US" sz="1800" b="1" dirty="0">
                <a:ln w="317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70000"/>
                    </a:prstClr>
                  </a:outerShdw>
                </a:effectLst>
              </a:rPr>
              <a:t>MLS# </a:t>
            </a:r>
            <a:r>
              <a:rPr lang="en-US" sz="1800" b="1" dirty="0" smtClean="0">
                <a:ln w="317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70000"/>
                    </a:prstClr>
                  </a:outerShdw>
                </a:effectLst>
              </a:rPr>
              <a:t>15003446 ~ $899,000</a:t>
            </a:r>
            <a:br>
              <a:rPr lang="en-US" sz="1800" b="1" dirty="0" smtClean="0">
                <a:ln w="317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70000"/>
                    </a:prstClr>
                  </a:outerShdw>
                </a:effectLst>
              </a:rPr>
            </a:br>
            <a:r>
              <a:rPr lang="en-US" sz="1800" b="1" i="1" dirty="0" smtClean="0">
                <a:ln w="317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70000"/>
                    </a:prstClr>
                  </a:outerShdw>
                </a:effectLst>
              </a:rPr>
              <a:t>3,539 Square feet!</a:t>
            </a:r>
            <a:endParaRPr lang="en-US" sz="1200" b="1" i="1" dirty="0">
              <a:ln w="3175">
                <a:solidFill>
                  <a:schemeClr val="tx1"/>
                </a:solidFill>
              </a:ln>
              <a:solidFill>
                <a:srgbClr val="0070C0"/>
              </a:solidFill>
              <a:effectLst>
                <a:outerShdw blurRad="50800" dist="38100" dir="5400000" algn="t" rotWithShape="0">
                  <a:prstClr val="black">
                    <a:alpha val="7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945880"/>
            <a:ext cx="7780020" cy="1036320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it-IT" sz="3400" b="1" dirty="0">
                <a:solidFill>
                  <a:schemeClr val="accent6">
                    <a:lumMod val="50000"/>
                  </a:schemeClr>
                </a:solidFill>
              </a:rPr>
              <a:t>Daniel Carabus</a:t>
            </a:r>
          </a:p>
          <a:p>
            <a:pPr algn="ctr"/>
            <a:r>
              <a:rPr lang="it-IT" sz="2500" dirty="0">
                <a:solidFill>
                  <a:schemeClr val="accent6">
                    <a:lumMod val="50000"/>
                  </a:schemeClr>
                </a:solidFill>
              </a:rPr>
              <a:t>843-793-9265 M</a:t>
            </a:r>
          </a:p>
          <a:p>
            <a:pPr algn="ctr"/>
            <a:r>
              <a:rPr lang="it-IT" sz="2500" dirty="0">
                <a:solidFill>
                  <a:schemeClr val="accent6">
                    <a:lumMod val="50000"/>
                  </a:schemeClr>
                </a:solidFill>
              </a:rPr>
              <a:t>dcarabus@carolinaone.com</a:t>
            </a:r>
          </a:p>
          <a:p>
            <a:pPr algn="ctr"/>
            <a:r>
              <a:rPr lang="it-IT" sz="2500" dirty="0">
                <a:solidFill>
                  <a:schemeClr val="accent6">
                    <a:lumMod val="50000"/>
                  </a:schemeClr>
                </a:solidFill>
              </a:rPr>
              <a:t>www.danielcarabus.com</a:t>
            </a:r>
            <a:endParaRPr lang="en-US" sz="25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5928" y="653796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4600" y="653796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5928" y="2579179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4600" y="2574798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7724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7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$40,000 Price Reduction + $3,000 Agent Bonus Offer*</a:t>
            </a:r>
            <a:endParaRPr lang="en-US" sz="27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552" y="5976878"/>
            <a:ext cx="7647295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00" dirty="0"/>
              <a:t>Great home in the middle of Old Village of Mount Pleasant, within walking/biking distance to all of the Old Village amenities: Shem Creek, Alhambra Park, Old Mount Pleasant Bridge, Mount Pleasant Academy. </a:t>
            </a:r>
            <a:endParaRPr lang="en-US" sz="1300" dirty="0" smtClean="0"/>
          </a:p>
          <a:p>
            <a:pPr algn="ctr"/>
            <a:endParaRPr lang="en-US" sz="1300" dirty="0"/>
          </a:p>
          <a:p>
            <a:pPr algn="ctr"/>
            <a:r>
              <a:rPr lang="en-US" sz="1300" dirty="0" smtClean="0"/>
              <a:t>This </a:t>
            </a:r>
            <a:r>
              <a:rPr lang="en-US" sz="1300" dirty="0"/>
              <a:t>wonderful, traditional floor plan, hidden by the majestic oak trees in the front is a custom built home by a well known local builder Pat </a:t>
            </a:r>
            <a:r>
              <a:rPr lang="en-US" sz="1300" dirty="0" err="1"/>
              <a:t>Idlerton</a:t>
            </a:r>
            <a:r>
              <a:rPr lang="en-US" sz="1300" dirty="0"/>
              <a:t>. Home has a southern light exposure, just perfect for the in-ground POOL and living area. </a:t>
            </a:r>
            <a:endParaRPr lang="en-US" sz="1300" dirty="0" smtClean="0"/>
          </a:p>
          <a:p>
            <a:pPr algn="ctr"/>
            <a:endParaRPr lang="en-US" sz="1300" dirty="0"/>
          </a:p>
          <a:p>
            <a:pPr algn="ctr"/>
            <a:r>
              <a:rPr lang="en-US" sz="1300" dirty="0" smtClean="0"/>
              <a:t>Some </a:t>
            </a:r>
            <a:r>
              <a:rPr lang="en-US" sz="1300" dirty="0"/>
              <a:t>of the many updates include new metal roof, new windows, exterior stairs, foam insulation in the attic &amp; HVAC. The 3rd floor, heated and cooled, is a ''work in'' progress with lots of potential. </a:t>
            </a:r>
            <a:endParaRPr lang="en-US" sz="1300" dirty="0" smtClean="0"/>
          </a:p>
          <a:p>
            <a:pPr algn="ctr"/>
            <a:endParaRPr lang="en-US" sz="1300" dirty="0"/>
          </a:p>
          <a:p>
            <a:pPr algn="ctr"/>
            <a:r>
              <a:rPr lang="en-US" sz="1300" dirty="0" smtClean="0"/>
              <a:t>Detached </a:t>
            </a:r>
            <a:r>
              <a:rPr lang="en-US" sz="1300" dirty="0"/>
              <a:t>garage-potential for mother-in-law suite. FLOOD ZONE X = flood insurance not mandatory. One year home warranty! Lots in the area sell for $</a:t>
            </a:r>
            <a:r>
              <a:rPr lang="en-US" sz="1300" dirty="0" smtClean="0"/>
              <a:t>500K</a:t>
            </a:r>
          </a:p>
          <a:p>
            <a:pPr algn="ctr"/>
            <a:endParaRPr lang="en-US" sz="1300" b="1" i="1" dirty="0">
              <a:solidFill>
                <a:srgbClr val="FF0000"/>
              </a:solidFill>
            </a:endParaRPr>
          </a:p>
          <a:p>
            <a:pPr algn="ctr"/>
            <a:r>
              <a:rPr lang="en-US" sz="1300" b="1" i="1" dirty="0" smtClean="0">
                <a:solidFill>
                  <a:srgbClr val="FF0000"/>
                </a:solidFill>
              </a:rPr>
              <a:t>*$3,000 </a:t>
            </a:r>
            <a:r>
              <a:rPr lang="en-US" sz="1300" b="1" i="1" dirty="0">
                <a:solidFill>
                  <a:srgbClr val="FF0000"/>
                </a:solidFill>
              </a:rPr>
              <a:t>AGENT BONUS WITH A CLOSING </a:t>
            </a:r>
            <a:r>
              <a:rPr lang="en-US" sz="1300" b="1" i="1" dirty="0" smtClean="0">
                <a:solidFill>
                  <a:srgbClr val="FF0000"/>
                </a:solidFill>
              </a:rPr>
              <a:t>BY JULY 31st!</a:t>
            </a:r>
            <a:endParaRPr lang="en-US" sz="1300" b="1" i="1" dirty="0">
              <a:solidFill>
                <a:srgbClr val="FF0000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676" y="8958072"/>
            <a:ext cx="798819" cy="1024128"/>
          </a:xfrm>
          <a:prstGeom prst="rect">
            <a:avLst/>
          </a:prstGeom>
          <a:noFill/>
          <a:ln w="9525">
            <a:solidFill>
              <a:schemeClr val="tx1">
                <a:lumMod val="6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-7620" y="8958121"/>
            <a:ext cx="1943100" cy="981358"/>
            <a:chOff x="-7620" y="8899073"/>
            <a:chExt cx="1943100" cy="981358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830" y="8899073"/>
              <a:ext cx="838200" cy="5343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-7620" y="9372600"/>
              <a:ext cx="1943100" cy="507831"/>
            </a:xfrm>
            <a:prstGeom prst="rect">
              <a:avLst/>
            </a:prstGeom>
          </p:spPr>
          <p:txBody>
            <a:bodyPr anchor="b">
              <a:spAutoFit/>
            </a:bodyPr>
            <a:lstStyle/>
            <a:p>
              <a:pPr lvl="0" algn="ctr"/>
              <a:r>
                <a:rPr lang="en-US" sz="900" dirty="0">
                  <a:solidFill>
                    <a:schemeClr val="accent6">
                      <a:lumMod val="50000"/>
                    </a:schemeClr>
                  </a:solidFill>
                </a:rPr>
                <a:t>Carolina One Real Estate</a:t>
              </a:r>
            </a:p>
            <a:p>
              <a:pPr lvl="0" algn="ctr"/>
              <a:r>
                <a:rPr lang="en-US" sz="900" dirty="0">
                  <a:solidFill>
                    <a:schemeClr val="accent6">
                      <a:lumMod val="50000"/>
                    </a:schemeClr>
                  </a:solidFill>
                </a:rPr>
                <a:t>195 W Coleman Blvd</a:t>
              </a:r>
            </a:p>
            <a:p>
              <a:pPr lvl="0" algn="ctr"/>
              <a:r>
                <a:rPr lang="en-US" sz="900" dirty="0">
                  <a:solidFill>
                    <a:schemeClr val="accent6">
                      <a:lumMod val="50000"/>
                    </a:schemeClr>
                  </a:solidFill>
                </a:rPr>
                <a:t>Mt Pleasant, SC 29464</a:t>
              </a: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8001000" y="2362200"/>
            <a:ext cx="4572000" cy="0"/>
          </a:xfrm>
          <a:prstGeom prst="line">
            <a:avLst/>
          </a:prstGeom>
          <a:ln w="9525">
            <a:solidFill>
              <a:schemeClr val="tx1">
                <a:lumMod val="8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8077200" y="3037790"/>
            <a:ext cx="38862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BEDROOMS | 3½ BATHS | 3,600 SQ FT</a:t>
            </a:r>
            <a:endParaRPr lang="en-US" dirty="0"/>
          </a:p>
        </p:txBody>
      </p:sp>
      <p:pic>
        <p:nvPicPr>
          <p:cNvPr id="21" name="Picture 4"/>
          <p:cNvPicPr>
            <a:picLocks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4600" y="4495800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6"/>
          <p:cNvPicPr>
            <a:picLocks noChangeArrowheads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5928" y="4504563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37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120</TotalTime>
  <Words>211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Tw Cen MT</vt:lpstr>
      <vt:lpstr>Wingdings</vt:lpstr>
      <vt:lpstr>Wingdings 2</vt:lpstr>
      <vt:lpstr>Median</vt:lpstr>
      <vt:lpstr>517 Royall Avenue Old Village ~ Mount Pleasant MLS# 15003446 ~ $899,000 3,539 Square feet!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327 Double Churchs Rd Ruffin, SC  MLS# 1408450 Reduced to $389,000  4 Bedrooms | 3½ Baths | 3,600 Sq Ft</dc:title>
  <dc:creator>CVH360</dc:creator>
  <cp:lastModifiedBy>A. Thomas</cp:lastModifiedBy>
  <cp:revision>25</cp:revision>
  <dcterms:created xsi:type="dcterms:W3CDTF">2006-08-16T00:00:00Z</dcterms:created>
  <dcterms:modified xsi:type="dcterms:W3CDTF">2015-07-02T21:23:53Z</dcterms:modified>
</cp:coreProperties>
</file>