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904" y="-319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5" y="2888488"/>
            <a:ext cx="6882939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8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93754"/>
            <a:ext cx="54864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600"/>
            </a:lvl3pPr>
            <a:lvl4pPr marL="1097280" indent="0" algn="ctr">
              <a:buNone/>
              <a:defRPr sz="1600"/>
            </a:lvl4pPr>
            <a:lvl5pPr marL="1463040" indent="0" algn="ctr">
              <a:buNone/>
              <a:defRPr sz="1600"/>
            </a:lvl5pPr>
            <a:lvl6pPr marL="1828800" indent="0" algn="ctr">
              <a:buNone/>
              <a:defRPr sz="1600"/>
            </a:lvl6pPr>
            <a:lvl7pPr marL="2194560" indent="0" algn="ctr">
              <a:buNone/>
              <a:defRPr sz="1600"/>
            </a:lvl7pPr>
            <a:lvl8pPr marL="2560320" indent="0" algn="ctr">
              <a:buNone/>
              <a:defRPr sz="1600"/>
            </a:lvl8pPr>
            <a:lvl9pPr marL="292608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4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8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411587" y="0"/>
            <a:ext cx="164592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375" y="812800"/>
            <a:ext cx="1441428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812800"/>
            <a:ext cx="4783974" cy="751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8563808"/>
            <a:ext cx="164591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5681" y="8563808"/>
            <a:ext cx="2567802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830" y="8563808"/>
            <a:ext cx="527855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2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14" y="2945172"/>
            <a:ext cx="6309360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8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914" y="5312534"/>
            <a:ext cx="6309360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19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38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0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4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3542088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342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342" y="3542085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9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2865120"/>
            <a:ext cx="3657600" cy="512064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054" y="2863317"/>
            <a:ext cx="2048256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7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640" y="2948659"/>
            <a:ext cx="3803904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560">
                <a:solidFill>
                  <a:schemeClr val="tx1">
                    <a:lumMod val="50000"/>
                  </a:schemeClr>
                </a:solidFill>
              </a:defRPr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8281" y="2867495"/>
            <a:ext cx="2048256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1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0" y="234813"/>
            <a:ext cx="7313371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015" y="378901"/>
            <a:ext cx="621792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15" y="2682240"/>
            <a:ext cx="621792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5246" y="8563808"/>
            <a:ext cx="2076034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84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8563808"/>
            <a:ext cx="324850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12111" y="8563808"/>
            <a:ext cx="567758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6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83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31520" rtl="0" eaLnBrk="1" latinLnBrk="0" hangingPunct="1">
        <a:lnSpc>
          <a:spcPct val="85000"/>
        </a:lnSpc>
        <a:spcBef>
          <a:spcPct val="0"/>
        </a:spcBef>
        <a:buNone/>
        <a:defRPr sz="32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46304" indent="-146304" algn="l" defTabSz="731520" rtl="0" eaLnBrk="1" latinLnBrk="0" hangingPunct="1">
        <a:lnSpc>
          <a:spcPct val="90000"/>
        </a:lnSpc>
        <a:spcBef>
          <a:spcPts val="960"/>
        </a:spcBef>
        <a:spcAft>
          <a:spcPts val="160"/>
        </a:spcAft>
        <a:buClr>
          <a:schemeClr val="tx1"/>
        </a:buClr>
        <a:buFont typeface="Wingdings" pitchFamily="2" charset="2"/>
        <a:buChar char=""/>
        <a:defRPr sz="176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69494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02768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17744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130320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144496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hyperlink" Target="https://my.matterport.com/show/?m=3VMiE8VNw17" TargetMode="External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1" y="511411"/>
            <a:ext cx="3124200" cy="2082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429000"/>
            <a:ext cx="7315200" cy="1752600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rgbClr val="00263D"/>
                </a:solidFill>
                <a:latin typeface="Trebuchet MS" panose="020B0603020202020204" pitchFamily="34" charset="0"/>
              </a:rPr>
              <a:t>Welcome to 5183 E Liberty Park Circle in lovely Oak Terrace Preserve! This newly listed home has been a great rental and was just freshly updated for your viewing. There is new carpet and new paint to greet you with a lovely lighted floorplan. The first floor is inviting with hardwood floors, arched doorways, an open floor plan and a formal dining room with the perfect wainscoting. The kitchen boasts maple cabinetry, stainless steel appliances and a kitchen island. There is also craftsman style trim and a master bedroom porch for enjoying the perfect Charleston air. Come see this vacant home today and see the amazing potential it possesses to make it your own!</a:t>
            </a:r>
          </a:p>
          <a:p>
            <a:r>
              <a:rPr lang="en-US" sz="1200" dirty="0">
                <a:solidFill>
                  <a:srgbClr val="00263D"/>
                </a:solidFill>
                <a:latin typeface="Trebuchet MS" panose="020B0603020202020204" pitchFamily="34" charset="0"/>
              </a:rPr>
              <a:t>Virtual Tour: </a:t>
            </a:r>
            <a:r>
              <a:rPr lang="en-US" sz="1200" dirty="0">
                <a:solidFill>
                  <a:srgbClr val="00263D"/>
                </a:solidFill>
                <a:latin typeface="Trebuchet MS" panose="020B0603020202020204" pitchFamily="34" charset="0"/>
                <a:hlinkClick r:id="rId3"/>
              </a:rPr>
              <a:t>https://my.matterport.com/show/?m=3VMiE8VNw17</a:t>
            </a:r>
            <a:r>
              <a:rPr lang="en-US" sz="1200" dirty="0">
                <a:solidFill>
                  <a:srgbClr val="00263D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2667000"/>
            <a:ext cx="73151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rgbClr val="00263D"/>
                </a:solidFill>
                <a:latin typeface="Trebuchet MS" panose="020B0603020202020204" pitchFamily="34" charset="0"/>
              </a:rPr>
              <a:t>5183 E Liberty Park Circle</a:t>
            </a:r>
          </a:p>
          <a:p>
            <a:r>
              <a:rPr lang="en-US" sz="1500" dirty="0">
                <a:solidFill>
                  <a:srgbClr val="00263D"/>
                </a:solidFill>
                <a:latin typeface="Trebuchet MS" panose="020B0603020202020204" pitchFamily="34" charset="0"/>
              </a:rPr>
              <a:t>Oak Terrace Preserve ~ North Charleston, SC 29405 ~ MLS# 20032924 ~ $325,000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4026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252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252" y="6739375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4026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228600" y="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Listing in Oak 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Terrace Preserve! 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9530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86199" y="511407"/>
            <a:ext cx="3124203" cy="20828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1187</TotalTime>
  <Words>204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56</cp:revision>
  <dcterms:created xsi:type="dcterms:W3CDTF">2006-08-16T00:00:00Z</dcterms:created>
  <dcterms:modified xsi:type="dcterms:W3CDTF">2020-12-12T19:10:59Z</dcterms:modified>
</cp:coreProperties>
</file>