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F8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7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dirty="0"/>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8/29/2024</a:t>
            </a:fld>
            <a:endParaRPr lang="en-US" dirty="0"/>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
            <a:extLst>
              <a:ext uri="{FF2B5EF4-FFF2-40B4-BE49-F238E27FC236}">
                <a16:creationId xmlns:a16="http://schemas.microsoft.com/office/drawing/2014/main" id="{3663381F-0A94-4919-A616-D115A0188A7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561339"/>
            <a:ext cx="6019800" cy="4516614"/>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4" name="Rectangle 3"/>
          <p:cNvSpPr/>
          <p:nvPr/>
        </p:nvSpPr>
        <p:spPr>
          <a:xfrm>
            <a:off x="228600" y="0"/>
            <a:ext cx="7772400" cy="1005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0" y="5077953"/>
            <a:ext cx="6019800" cy="846454"/>
          </a:xfrm>
        </p:spPr>
        <p:txBody>
          <a:bodyPr anchor="ctr">
            <a:noAutofit/>
          </a:bodyPr>
          <a:lstStyle/>
          <a:p>
            <a:r>
              <a:rPr lang="en-US" sz="2400" b="1" dirty="0">
                <a:latin typeface="Futura Bk BT" panose="020B0502020204020303" pitchFamily="34" charset="0"/>
                <a:cs typeface="Microsoft Sans Serif" panose="020B0604020202020204" pitchFamily="34" charset="0"/>
              </a:rPr>
              <a:t>519 Parkdale Drive A</a:t>
            </a:r>
            <a:br>
              <a:rPr lang="en-US" sz="2400" b="1" dirty="0">
                <a:latin typeface="Futura Bk BT" panose="020B0502020204020303" pitchFamily="34" charset="0"/>
                <a:cs typeface="Microsoft Sans Serif" panose="020B0604020202020204" pitchFamily="34" charset="0"/>
              </a:rPr>
            </a:br>
            <a:r>
              <a:rPr lang="nb-NO" sz="1500" b="1" dirty="0">
                <a:latin typeface="Futura Bk BT" panose="020B0502020204020303" pitchFamily="34" charset="0"/>
                <a:cs typeface="Microsoft Sans Serif" panose="020B0604020202020204" pitchFamily="34" charset="0"/>
              </a:rPr>
              <a:t>Parkdale | Charleston, SC 29414 | MLS# 24021039 | $200,00</a:t>
            </a:r>
            <a:endParaRPr lang="en-US" sz="1500" b="1" dirty="0">
              <a:latin typeface="Futura Bk BT" panose="020B0502020204020303" pitchFamily="34" charset="0"/>
              <a:cs typeface="Microsoft Sans Serif" panose="020B0604020202020204" pitchFamily="34" charset="0"/>
            </a:endParaRPr>
          </a:p>
        </p:txBody>
      </p:sp>
      <p:sp>
        <p:nvSpPr>
          <p:cNvPr id="6" name="Rectangle 5"/>
          <p:cNvSpPr/>
          <p:nvPr/>
        </p:nvSpPr>
        <p:spPr>
          <a:xfrm>
            <a:off x="455023" y="9136336"/>
            <a:ext cx="2057401" cy="677108"/>
          </a:xfrm>
          <a:prstGeom prst="rect">
            <a:avLst/>
          </a:prstGeom>
        </p:spPr>
        <p:txBody>
          <a:bodyPr wrap="square">
            <a:spAutoFit/>
          </a:bodyPr>
          <a:lstStyle/>
          <a:p>
            <a:pPr algn="ctr"/>
            <a:r>
              <a:rPr lang="en-US" sz="1600" dirty="0">
                <a:latin typeface="Futura Bk BT" panose="020B0502020204020303" pitchFamily="34" charset="0"/>
                <a:cs typeface="Microsoft Sans Serif" panose="020B0604020202020204" pitchFamily="34" charset="0"/>
              </a:rPr>
              <a:t>Kelly Rozier</a:t>
            </a:r>
          </a:p>
          <a:p>
            <a:pPr algn="ctr"/>
            <a:r>
              <a:rPr lang="en-US" sz="1100" dirty="0">
                <a:latin typeface="Futura Bk BT" panose="020B0502020204020303" pitchFamily="34" charset="0"/>
                <a:cs typeface="Microsoft Sans Serif" panose="020B0604020202020204" pitchFamily="34" charset="0"/>
              </a:rPr>
              <a:t>(843) 209-3129</a:t>
            </a:r>
          </a:p>
          <a:p>
            <a:pPr algn="ctr"/>
            <a:r>
              <a:rPr lang="en-US" sz="1100" dirty="0">
                <a:latin typeface="Futura Bk BT" panose="020B0502020204020303" pitchFamily="34" charset="0"/>
                <a:cs typeface="Microsoft Sans Serif" panose="020B0604020202020204" pitchFamily="34" charset="0"/>
              </a:rPr>
              <a:t>kellywrozier@gmail.com</a:t>
            </a:r>
          </a:p>
        </p:txBody>
      </p:sp>
      <p:sp>
        <p:nvSpPr>
          <p:cNvPr id="9" name="Rectangle 8"/>
          <p:cNvSpPr/>
          <p:nvPr/>
        </p:nvSpPr>
        <p:spPr>
          <a:xfrm>
            <a:off x="5717178" y="9197891"/>
            <a:ext cx="2057400" cy="553998"/>
          </a:xfrm>
          <a:prstGeom prst="rect">
            <a:avLst/>
          </a:prstGeom>
        </p:spPr>
        <p:txBody>
          <a:bodyPr wrap="square">
            <a:spAutoFit/>
          </a:bodyPr>
          <a:lstStyle/>
          <a:p>
            <a:pPr algn="ctr"/>
            <a:r>
              <a:rPr lang="en-US" sz="1000" dirty="0">
                <a:latin typeface="Futura Bk BT" panose="020B0502020204020303" pitchFamily="34" charset="0"/>
                <a:cs typeface="Microsoft Sans Serif" panose="020B0604020202020204" pitchFamily="34" charset="0"/>
              </a:rPr>
              <a:t>Brand Name Real Estate</a:t>
            </a:r>
          </a:p>
          <a:p>
            <a:pPr algn="ctr"/>
            <a:r>
              <a:rPr lang="en-US" sz="1000" dirty="0">
                <a:latin typeface="Futura Bk BT" panose="020B0502020204020303" pitchFamily="34" charset="0"/>
                <a:cs typeface="Microsoft Sans Serif" panose="020B0604020202020204" pitchFamily="34" charset="0"/>
              </a:rPr>
              <a:t>4 Carriage Lane Suite 106</a:t>
            </a:r>
          </a:p>
          <a:p>
            <a:pPr algn="ctr"/>
            <a:r>
              <a:rPr lang="en-US" sz="1000" dirty="0">
                <a:latin typeface="Futura Bk BT" panose="020B0502020204020303" pitchFamily="34" charset="0"/>
                <a:cs typeface="Microsoft Sans Serif" panose="020B0604020202020204" pitchFamily="34" charset="0"/>
              </a:rPr>
              <a:t>Charleston, SC 29407</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848187" y="9720042"/>
            <a:ext cx="338358" cy="33835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0" y="0"/>
            <a:ext cx="8229600" cy="430887"/>
          </a:xfrm>
          <a:prstGeom prst="rect">
            <a:avLst/>
          </a:prstGeom>
        </p:spPr>
        <p:txBody>
          <a:bodyPr wrap="square">
            <a:spAutoFit/>
          </a:bodyPr>
          <a:lstStyle/>
          <a:p>
            <a:pPr algn="ctr"/>
            <a:r>
              <a:rPr lang="en-US" sz="2200" b="1" i="1" dirty="0">
                <a:ln w="12700">
                  <a:noFill/>
                  <a:prstDash val="solid"/>
                </a:ln>
                <a:solidFill>
                  <a:srgbClr val="FF0000"/>
                </a:solidFill>
                <a:latin typeface="Futura Lt BT" panose="020B0402020204020303" pitchFamily="34" charset="0"/>
                <a:cs typeface="Narkisim" panose="020E0502050101010101" pitchFamily="34" charset="-79"/>
              </a:rPr>
              <a:t>West Ashley! Great Primary or Investment Property</a:t>
            </a:r>
          </a:p>
        </p:txBody>
      </p:sp>
      <p:sp>
        <p:nvSpPr>
          <p:cNvPr id="3" name="Subtitle 2"/>
          <p:cNvSpPr>
            <a:spLocks noGrp="1"/>
          </p:cNvSpPr>
          <p:nvPr>
            <p:ph type="subTitle" idx="1"/>
          </p:nvPr>
        </p:nvSpPr>
        <p:spPr>
          <a:xfrm>
            <a:off x="0" y="5924408"/>
            <a:ext cx="6142673" cy="2935182"/>
          </a:xfrm>
        </p:spPr>
        <p:txBody>
          <a:bodyPr anchor="ctr">
            <a:noAutofit/>
          </a:bodyPr>
          <a:lstStyle/>
          <a:p>
            <a:r>
              <a:rPr lang="en-US" sz="1600" dirty="0">
                <a:solidFill>
                  <a:schemeClr val="tx1"/>
                </a:solidFill>
              </a:rPr>
              <a:t>This clean end unit condo will make a great starter home or investment property. Great location off Savannah Hwy. Minutes to 526, downtown Charleston, schools, hospitals, shopping and beaches! This unit received new flooring down stairs and was painted 6 months ago. There is a new HVAC unit that was installed in 2023 and a new water heater in 2024! Exterior Maintenance is covered by the regime which includes the roof.</a:t>
            </a:r>
          </a:p>
        </p:txBody>
      </p:sp>
      <p:pic>
        <p:nvPicPr>
          <p:cNvPr id="29" name="Picture 8">
            <a:extLst>
              <a:ext uri="{FF2B5EF4-FFF2-40B4-BE49-F238E27FC236}">
                <a16:creationId xmlns:a16="http://schemas.microsoft.com/office/drawing/2014/main" id="{55B3B569-3376-4D82-A1BF-523C777B2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p:blipFill>
        <p:spPr bwMode="auto">
          <a:xfrm>
            <a:off x="3333538" y="9119980"/>
            <a:ext cx="1562527" cy="7098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 name="Picture 10">
            <a:extLst>
              <a:ext uri="{FF2B5EF4-FFF2-40B4-BE49-F238E27FC236}">
                <a16:creationId xmlns:a16="http://schemas.microsoft.com/office/drawing/2014/main" id="{4D4167E3-9468-4F94-932B-BC0332D6D9B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172200" y="561339"/>
            <a:ext cx="2057400" cy="1543653"/>
          </a:xfrm>
          <a:prstGeom prst="rect">
            <a:avLst/>
          </a:prstGeom>
        </p:spPr>
      </p:pic>
      <p:pic>
        <p:nvPicPr>
          <p:cNvPr id="23" name="Picture 22">
            <a:extLst>
              <a:ext uri="{FF2B5EF4-FFF2-40B4-BE49-F238E27FC236}">
                <a16:creationId xmlns:a16="http://schemas.microsoft.com/office/drawing/2014/main" id="{D302B841-5A50-4A8A-B3B0-D6987D14B751}"/>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6172200" y="2247554"/>
            <a:ext cx="2057400" cy="1569412"/>
          </a:xfrm>
          <a:prstGeom prst="rect">
            <a:avLst/>
          </a:prstGeom>
        </p:spPr>
      </p:pic>
      <p:pic>
        <p:nvPicPr>
          <p:cNvPr id="33" name="Picture 32">
            <a:extLst>
              <a:ext uri="{FF2B5EF4-FFF2-40B4-BE49-F238E27FC236}">
                <a16:creationId xmlns:a16="http://schemas.microsoft.com/office/drawing/2014/main" id="{A54C438C-34E4-4CFA-A80D-D0DB272E229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6172200" y="3937014"/>
            <a:ext cx="2057400" cy="1543654"/>
          </a:xfrm>
          <a:prstGeom prst="rect">
            <a:avLst/>
          </a:prstGeom>
        </p:spPr>
      </p:pic>
      <p:pic>
        <p:nvPicPr>
          <p:cNvPr id="35" name="Picture 34">
            <a:extLst>
              <a:ext uri="{FF2B5EF4-FFF2-40B4-BE49-F238E27FC236}">
                <a16:creationId xmlns:a16="http://schemas.microsoft.com/office/drawing/2014/main" id="{1FC38241-0D8C-40BE-85D9-2DEBB14E813B}"/>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6172200" y="7315935"/>
            <a:ext cx="2057400" cy="1543654"/>
          </a:xfrm>
          <a:prstGeom prst="rect">
            <a:avLst/>
          </a:prstGeom>
        </p:spPr>
      </p:pic>
      <p:pic>
        <p:nvPicPr>
          <p:cNvPr id="21" name="Picture 20">
            <a:extLst>
              <a:ext uri="{FF2B5EF4-FFF2-40B4-BE49-F238E27FC236}">
                <a16:creationId xmlns:a16="http://schemas.microsoft.com/office/drawing/2014/main" id="{1057CDDD-A2FD-40EE-517D-DEE9BCF26D7B}"/>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6172200" y="5626474"/>
            <a:ext cx="2057400" cy="1543654"/>
          </a:xfrm>
          <a:prstGeom prst="rect">
            <a:avLst/>
          </a:prstGeom>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131</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Futura Bk BT</vt:lpstr>
      <vt:lpstr>Futura Lt BT</vt:lpstr>
      <vt:lpstr>Office Theme</vt:lpstr>
      <vt:lpstr>519 Parkdale Drive A Parkdale | Charleston, SC 29414 | MLS# 24021039 | $200,00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100</cp:revision>
  <dcterms:created xsi:type="dcterms:W3CDTF">2006-08-16T00:00:00Z</dcterms:created>
  <dcterms:modified xsi:type="dcterms:W3CDTF">2024-08-29T22:38:58Z</dcterms:modified>
</cp:coreProperties>
</file>