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10" d="100"/>
          <a:sy n="110" d="100"/>
        </p:scale>
        <p:origin x="-1296" y="-10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jpeg"/><Relationship Id="rId18" Type="http://schemas.openxmlformats.org/officeDocument/2006/relationships/image" Target="../media/image17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17" Type="http://schemas.openxmlformats.org/officeDocument/2006/relationships/image" Target="../media/image16.jpeg"/><Relationship Id="rId2" Type="http://schemas.openxmlformats.org/officeDocument/2006/relationships/image" Target="../media/image1.png"/><Relationship Id="rId16" Type="http://schemas.openxmlformats.org/officeDocument/2006/relationships/image" Target="../media/image1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5" Type="http://schemas.openxmlformats.org/officeDocument/2006/relationships/image" Target="../media/image14.jpg"/><Relationship Id="rId10" Type="http://schemas.openxmlformats.org/officeDocument/2006/relationships/image" Target="../media/image9.jpeg"/><Relationship Id="rId19" Type="http://schemas.openxmlformats.org/officeDocument/2006/relationships/image" Target="../media/image18.jpeg"/><Relationship Id="rId4" Type="http://schemas.openxmlformats.org/officeDocument/2006/relationships/image" Target="../media/image3.pn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772400" cy="22098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62" y="0"/>
            <a:ext cx="3886197" cy="738664"/>
          </a:xfrm>
        </p:spPr>
        <p:txBody>
          <a:bodyPr anchor="t">
            <a:noAutofit/>
          </a:bodyPr>
          <a:lstStyle/>
          <a:p>
            <a:pPr algn="l"/>
            <a:r>
              <a:rPr lang="en-US" sz="2400" b="1" dirty="0">
                <a:solidFill>
                  <a:schemeClr val="bg2">
                    <a:lumMod val="50000"/>
                  </a:schemeClr>
                </a:soli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Freestyle Script" panose="030804020302050B0404" pitchFamily="66" charset="0"/>
              </a:rPr>
              <a:t>Custom Luxury </a:t>
            </a:r>
            <a:r>
              <a:rPr lang="en-US" sz="2400" b="1" dirty="0" smtClean="0">
                <a:solidFill>
                  <a:schemeClr val="bg2">
                    <a:lumMod val="50000"/>
                  </a:schemeClr>
                </a:soli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Freestyle Script" panose="030804020302050B0404" pitchFamily="66" charset="0"/>
              </a:rPr>
              <a:t>Home</a:t>
            </a:r>
            <a:br>
              <a:rPr lang="en-US" sz="2400" b="1" dirty="0" smtClean="0">
                <a:solidFill>
                  <a:schemeClr val="bg2">
                    <a:lumMod val="50000"/>
                  </a:schemeClr>
                </a:soli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Freestyle Script" panose="030804020302050B0404" pitchFamily="66" charset="0"/>
              </a:rPr>
            </a:br>
            <a:r>
              <a:rPr lang="en-US" sz="2400" b="1" dirty="0" smtClean="0">
                <a:solidFill>
                  <a:schemeClr val="bg2">
                    <a:lumMod val="50000"/>
                  </a:schemeClr>
                </a:soli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Freestyle Script" panose="030804020302050B0404" pitchFamily="66" charset="0"/>
              </a:rPr>
              <a:t>Close </a:t>
            </a:r>
            <a:r>
              <a:rPr lang="en-US" sz="2400" b="1" dirty="0">
                <a:solidFill>
                  <a:schemeClr val="bg2">
                    <a:lumMod val="50000"/>
                  </a:schemeClr>
                </a:soli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Freestyle Script" panose="030804020302050B0404" pitchFamily="66" charset="0"/>
              </a:rPr>
              <a:t>to Downtown!</a:t>
            </a:r>
            <a:endParaRPr lang="en-US" sz="2400" b="1" dirty="0">
              <a:solidFill>
                <a:schemeClr val="bg2">
                  <a:lumMod val="50000"/>
                </a:schemeClr>
              </a:solidFill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  <a:latin typeface="eurofurence" panose="020F040202020308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5117" y="3776564"/>
            <a:ext cx="4902166" cy="4977443"/>
          </a:xfrm>
        </p:spPr>
        <p:txBody>
          <a:bodyPr anchor="ctr">
            <a:noAutofit/>
          </a:bodyPr>
          <a:lstStyle/>
          <a:p>
            <a:r>
              <a:rPr lang="en-US" sz="125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" panose="020B0602030504020204" pitchFamily="34" charset="0"/>
              </a:rPr>
              <a:t>The First Luxury Home Custom Built by the original developer of Island Shores. Close to downtown on James Island. </a:t>
            </a:r>
            <a:endParaRPr lang="en-US" sz="1250" dirty="0" smtClean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Sans" panose="020B0602030504020204" pitchFamily="34" charset="0"/>
            </a:endParaRPr>
          </a:p>
          <a:p>
            <a:endParaRPr lang="en-US" sz="1250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Sans" panose="020B0602030504020204" pitchFamily="34" charset="0"/>
            </a:endParaRPr>
          </a:p>
          <a:p>
            <a:r>
              <a:rPr lang="en-US" sz="1250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" panose="020B0602030504020204" pitchFamily="34" charset="0"/>
              </a:rPr>
              <a:t>The </a:t>
            </a:r>
            <a:r>
              <a:rPr lang="en-US" sz="125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" panose="020B0602030504020204" pitchFamily="34" charset="0"/>
              </a:rPr>
              <a:t>home has it all and sits on two lots allowing for an expansive back yard, large enough for a Pool and more! See photos this home is truly exquisite and has many extras. </a:t>
            </a:r>
            <a:endParaRPr lang="en-US" sz="1250" dirty="0" smtClean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Sans" panose="020B0602030504020204" pitchFamily="34" charset="0"/>
            </a:endParaRPr>
          </a:p>
          <a:p>
            <a:endParaRPr lang="en-US" sz="1250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Sans" panose="020B0602030504020204" pitchFamily="34" charset="0"/>
            </a:endParaRPr>
          </a:p>
          <a:p>
            <a:r>
              <a:rPr lang="en-US" sz="1250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" panose="020B0602030504020204" pitchFamily="34" charset="0"/>
              </a:rPr>
              <a:t>Largest </a:t>
            </a:r>
            <a:r>
              <a:rPr lang="en-US" sz="125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" panose="020B0602030504020204" pitchFamily="34" charset="0"/>
              </a:rPr>
              <a:t>Lot in Island Shores, an additional lot was purchased with this house it is now one lot. If you are looking for a Luxury showplace close to downtown Charleston, don't miss this one!</a:t>
            </a:r>
          </a:p>
          <a:p>
            <a:endParaRPr lang="en-US" sz="1250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Sans" panose="020B0602030504020204" pitchFamily="34" charset="0"/>
            </a:endParaRPr>
          </a:p>
          <a:p>
            <a:r>
              <a:rPr lang="en-US" sz="125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" panose="020B0602030504020204" pitchFamily="34" charset="0"/>
              </a:rPr>
              <a:t>They have done many things since the purchase. The pantry in the kitchen was $5,000 to install. Each shelf holds 100 lbs. </a:t>
            </a:r>
            <a:endParaRPr lang="en-US" sz="1250" dirty="0" smtClean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Sans" panose="020B0602030504020204" pitchFamily="34" charset="0"/>
            </a:endParaRPr>
          </a:p>
          <a:p>
            <a:endParaRPr lang="en-US" sz="1250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Sans" panose="020B0602030504020204" pitchFamily="34" charset="0"/>
            </a:endParaRPr>
          </a:p>
          <a:p>
            <a:r>
              <a:rPr lang="en-US" sz="1250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" panose="020B0602030504020204" pitchFamily="34" charset="0"/>
              </a:rPr>
              <a:t>Garage </a:t>
            </a:r>
            <a:r>
              <a:rPr lang="en-US" sz="125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" panose="020B0602030504020204" pitchFamily="34" charset="0"/>
              </a:rPr>
              <a:t>Door is brand new, $3k and the inside and outside were recently painted. All back yard landscape was added by this owner and the wrought iron fencing ran close to 8k. </a:t>
            </a:r>
            <a:endParaRPr lang="en-US" sz="1250" dirty="0" smtClean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Sans" panose="020B0602030504020204" pitchFamily="34" charset="0"/>
            </a:endParaRPr>
          </a:p>
          <a:p>
            <a:endParaRPr lang="en-US" sz="1250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Sans" panose="020B0602030504020204" pitchFamily="34" charset="0"/>
            </a:endParaRPr>
          </a:p>
          <a:p>
            <a:r>
              <a:rPr lang="en-US" sz="1250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" panose="020B0602030504020204" pitchFamily="34" charset="0"/>
              </a:rPr>
              <a:t>Custom </a:t>
            </a:r>
            <a:r>
              <a:rPr lang="en-US" sz="125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" panose="020B0602030504020204" pitchFamily="34" charset="0"/>
              </a:rPr>
              <a:t>remote blinds in the family room to cover wall of windows.</a:t>
            </a:r>
            <a:endParaRPr lang="en-US" sz="1250" dirty="0">
              <a:solidFill>
                <a:schemeClr val="bg2">
                  <a:lumMod val="50000"/>
                </a:schemeClr>
              </a:solidFill>
              <a:latin typeface="Lucida Sans" panose="020B0602030504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881434" y="0"/>
            <a:ext cx="388619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800" dirty="0">
                <a:solidFill>
                  <a:schemeClr val="bg2">
                    <a:lumMod val="50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Lucida Sans" panose="020B0602030504020204" pitchFamily="34" charset="0"/>
              </a:rPr>
              <a:t>519 </a:t>
            </a:r>
            <a:r>
              <a:rPr lang="en-US" sz="1800" dirty="0" err="1">
                <a:solidFill>
                  <a:schemeClr val="bg2">
                    <a:lumMod val="50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Lucida Sans" panose="020B0602030504020204" pitchFamily="34" charset="0"/>
              </a:rPr>
              <a:t>Rainsong</a:t>
            </a:r>
            <a:r>
              <a:rPr lang="en-US" sz="1800" dirty="0">
                <a:solidFill>
                  <a:schemeClr val="bg2">
                    <a:lumMod val="50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Lucida Sans" panose="020B0602030504020204" pitchFamily="34" charset="0"/>
              </a:rPr>
              <a:t> </a:t>
            </a:r>
            <a:r>
              <a:rPr lang="en-US" sz="1800" dirty="0" smtClean="0">
                <a:solidFill>
                  <a:schemeClr val="bg2">
                    <a:lumMod val="50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Lucida Sans" panose="020B0602030504020204" pitchFamily="34" charset="0"/>
              </a:rPr>
              <a:t>Drive</a:t>
            </a:r>
          </a:p>
          <a:p>
            <a:pPr algn="r"/>
            <a:r>
              <a:rPr lang="en-US" sz="1200" dirty="0">
                <a:solidFill>
                  <a:schemeClr val="bg2">
                    <a:lumMod val="50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Lucida Sans" panose="020B0602030504020204" pitchFamily="34" charset="0"/>
              </a:rPr>
              <a:t>Island Shores - Charleston, SC 29412</a:t>
            </a:r>
          </a:p>
          <a:p>
            <a:pPr algn="r"/>
            <a:r>
              <a:rPr lang="en-US" sz="1200" dirty="0">
                <a:solidFill>
                  <a:schemeClr val="bg2">
                    <a:lumMod val="50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Lucida Sans" panose="020B0602030504020204" pitchFamily="34" charset="0"/>
              </a:rPr>
              <a:t>MLS# 15015517 - $705,000</a:t>
            </a:r>
            <a:endParaRPr lang="en-US" sz="1200" dirty="0">
              <a:solidFill>
                <a:schemeClr val="bg2">
                  <a:lumMod val="5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  <a:latin typeface="Lucida Sans" panose="020B0602030504020204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-4763" y="8992671"/>
            <a:ext cx="7772397" cy="978932"/>
            <a:chOff x="-4762" y="9067800"/>
            <a:chExt cx="7772397" cy="978932"/>
          </a:xfrm>
        </p:grpSpPr>
        <p:sp>
          <p:nvSpPr>
            <p:cNvPr id="6" name="Rectangle 5"/>
            <p:cNvSpPr/>
            <p:nvPr/>
          </p:nvSpPr>
          <p:spPr>
            <a:xfrm>
              <a:off x="-4762" y="9067800"/>
              <a:ext cx="7772397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400" dirty="0">
                  <a:latin typeface="Lucida Sans" panose="020B0602030504020204" pitchFamily="34" charset="0"/>
                </a:rPr>
                <a:t>Jan M. Miller, </a:t>
              </a:r>
              <a:r>
                <a:rPr lang="en-US" sz="1400" dirty="0" smtClean="0">
                  <a:latin typeface="Lucida Sans" panose="020B0602030504020204" pitchFamily="34" charset="0"/>
                </a:rPr>
                <a:t>REALTOR</a:t>
              </a:r>
            </a:p>
            <a:p>
              <a:pPr algn="ctr"/>
              <a:r>
                <a:rPr lang="en-US" sz="1100" dirty="0" smtClean="0">
                  <a:latin typeface="Lucida Sans" panose="020B0602030504020204" pitchFamily="34" charset="0"/>
                </a:rPr>
                <a:t>jan.miller@goldenbearrealty.com</a:t>
              </a:r>
            </a:p>
            <a:p>
              <a:pPr algn="ctr"/>
              <a:r>
                <a:rPr lang="en-US" sz="1100" dirty="0" smtClean="0">
                  <a:latin typeface="Lucida Sans" panose="020B0602030504020204" pitchFamily="34" charset="0"/>
                </a:rPr>
                <a:t>www.GoldenBearRealty.com </a:t>
              </a:r>
              <a:endParaRPr lang="en-US" sz="1050" dirty="0">
                <a:latin typeface="Lucida Sans" panose="020B0602030504020204" pitchFamily="34" charset="0"/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-4762" y="9677400"/>
              <a:ext cx="7772396" cy="369332"/>
            </a:xfrm>
            <a:prstGeom prst="rect">
              <a:avLst/>
            </a:prstGeom>
          </p:spPr>
          <p:txBody>
            <a:bodyPr wrap="square" anchor="b">
              <a:spAutoFit/>
            </a:bodyPr>
            <a:lstStyle/>
            <a:p>
              <a:pPr algn="ctr"/>
              <a:r>
                <a:rPr lang="en-US" sz="900" dirty="0">
                  <a:latin typeface="Lucida Sans" panose="020B0602030504020204" pitchFamily="34" charset="0"/>
                </a:rPr>
                <a:t>Golden Bear </a:t>
              </a:r>
              <a:r>
                <a:rPr lang="en-US" sz="900" dirty="0" smtClean="0">
                  <a:latin typeface="Lucida Sans" panose="020B0602030504020204" pitchFamily="34" charset="0"/>
                </a:rPr>
                <a:t>Realty | 654 </a:t>
              </a:r>
              <a:r>
                <a:rPr lang="en-US" sz="900" dirty="0">
                  <a:latin typeface="Lucida Sans" panose="020B0602030504020204" pitchFamily="34" charset="0"/>
                </a:rPr>
                <a:t>Coleman Blvd, Suite </a:t>
              </a:r>
              <a:r>
                <a:rPr lang="en-US" sz="900" dirty="0" smtClean="0">
                  <a:latin typeface="Lucida Sans" panose="020B0602030504020204" pitchFamily="34" charset="0"/>
                </a:rPr>
                <a:t>100 | Mt </a:t>
              </a:r>
              <a:r>
                <a:rPr lang="en-US" sz="900" dirty="0">
                  <a:latin typeface="Lucida Sans" panose="020B0602030504020204" pitchFamily="34" charset="0"/>
                </a:rPr>
                <a:t>Pleasant , </a:t>
              </a:r>
              <a:r>
                <a:rPr lang="en-US" sz="900" dirty="0" smtClean="0">
                  <a:latin typeface="Lucida Sans" panose="020B0602030504020204" pitchFamily="34" charset="0"/>
                </a:rPr>
                <a:t>SC 29464</a:t>
              </a:r>
              <a:endParaRPr lang="en-US" sz="900" dirty="0">
                <a:latin typeface="Lucida Sans" panose="020B0602030504020204" pitchFamily="34" charset="0"/>
              </a:endParaRPr>
            </a:p>
            <a:p>
              <a:pPr algn="ctr"/>
              <a:r>
                <a:rPr lang="en-US" sz="900" dirty="0">
                  <a:latin typeface="Lucida Sans" panose="020B0602030504020204" pitchFamily="34" charset="0"/>
                </a:rPr>
                <a:t>Cell (843) </a:t>
              </a:r>
              <a:r>
                <a:rPr lang="en-US" sz="900" dirty="0" smtClean="0">
                  <a:latin typeface="Lucida Sans" panose="020B0602030504020204" pitchFamily="34" charset="0"/>
                </a:rPr>
                <a:t>345-9719 | </a:t>
              </a:r>
              <a:r>
                <a:rPr lang="en-US" sz="900" dirty="0" smtClean="0">
                  <a:latin typeface="Lucida Sans" panose="020B0602030504020204" pitchFamily="34" charset="0"/>
                </a:rPr>
                <a:t>Office </a:t>
              </a:r>
              <a:r>
                <a:rPr lang="en-US" sz="900" dirty="0">
                  <a:latin typeface="Lucida Sans" panose="020B0602030504020204" pitchFamily="34" charset="0"/>
                </a:rPr>
                <a:t>(855) </a:t>
              </a:r>
              <a:r>
                <a:rPr lang="en-US" sz="900" dirty="0" smtClean="0">
                  <a:latin typeface="Lucida Sans" panose="020B0602030504020204" pitchFamily="34" charset="0"/>
                </a:rPr>
                <a:t>352-9088 | Fax </a:t>
              </a:r>
              <a:r>
                <a:rPr lang="en-US" sz="900" dirty="0">
                  <a:latin typeface="Lucida Sans" panose="020B0602030504020204" pitchFamily="34" charset="0"/>
                </a:rPr>
                <a:t>(561) 721-3311</a:t>
              </a:r>
            </a:p>
          </p:txBody>
        </p:sp>
      </p:grp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7692" y="9174549"/>
            <a:ext cx="1145648" cy="635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636" y="3614047"/>
            <a:ext cx="1370363" cy="9148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4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636" y="4694534"/>
            <a:ext cx="1370363" cy="9148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Picture 4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636" y="5775021"/>
            <a:ext cx="1370363" cy="9148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6040" y="228600"/>
            <a:ext cx="2560320" cy="1420585"/>
          </a:xfrm>
          <a:prstGeom prst="rect">
            <a:avLst/>
          </a:prstGeom>
          <a:effectLst/>
        </p:spPr>
      </p:pic>
      <p:pic>
        <p:nvPicPr>
          <p:cNvPr id="24" name="Picture 4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636" y="6855508"/>
            <a:ext cx="1370363" cy="9148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4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37237" y="3614047"/>
            <a:ext cx="1370363" cy="9148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Picture 4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37237" y="4694534"/>
            <a:ext cx="1370363" cy="9148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" name="Picture 4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37237" y="5775021"/>
            <a:ext cx="1370363" cy="9148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" name="Picture 4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37237" y="6855508"/>
            <a:ext cx="1370363" cy="9148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687718" y="2209800"/>
            <a:ext cx="2396965" cy="16002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1168" y="9016484"/>
            <a:ext cx="951789" cy="951789"/>
          </a:xfrm>
          <a:prstGeom prst="rect">
            <a:avLst/>
          </a:prstGeom>
        </p:spPr>
      </p:pic>
      <p:pic>
        <p:nvPicPr>
          <p:cNvPr id="33" name="Picture 2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52272" y="2209800"/>
            <a:ext cx="1855328" cy="123860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" name="Picture 2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636" y="2209800"/>
            <a:ext cx="1855328" cy="123860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" name="Picture 4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636" y="7935995"/>
            <a:ext cx="1370363" cy="9148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" name="Picture 4"/>
          <p:cNvPicPr>
            <a:picLocks noChangeAspect="1" noChangeArrowheads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37237" y="7935995"/>
            <a:ext cx="1370363" cy="9148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314114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</TotalTime>
  <Words>231</Words>
  <Application>Microsoft Office PowerPoint</Application>
  <PresentationFormat>Custom</PresentationFormat>
  <Paragraphs>20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Custom Luxury Home Close to Downtown!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atp1313@gmail.com</cp:lastModifiedBy>
  <cp:revision>21</cp:revision>
  <dcterms:created xsi:type="dcterms:W3CDTF">2006-08-16T00:00:00Z</dcterms:created>
  <dcterms:modified xsi:type="dcterms:W3CDTF">2015-06-16T14:23:53Z</dcterms:modified>
</cp:coreProperties>
</file>