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gi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772400" cy="22098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4762" y="0"/>
            <a:ext cx="3886197" cy="738664"/>
          </a:xfrm>
        </p:spPr>
        <p:txBody>
          <a:bodyPr anchor="t">
            <a:noAutofit/>
          </a:bodyPr>
          <a:lstStyle/>
          <a:p>
            <a:pPr algn="l"/>
            <a:r>
              <a:rPr lang="en-US" sz="2800" b="1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Freestyle Script" panose="030804020302050B0404" pitchFamily="66" charset="0"/>
              </a:rPr>
              <a:t>MUSC Buyers Must See!</a:t>
            </a:r>
            <a:endParaRPr lang="en-US" sz="2800" b="1" dirty="0">
              <a:solidFill>
                <a:schemeClr val="bg2">
                  <a:lumMod val="50000"/>
                </a:schemeClr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eurofurence" panose="020F040202020308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5117" y="3776564"/>
            <a:ext cx="4902166" cy="4977443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According to Google Maps, via James Island Connector, this Luxury Custom Home is 5.5 miles from MUSC (11 minutes travel time</a:t>
            </a: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)</a:t>
            </a:r>
            <a:endParaRPr lang="en-US" sz="14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 </a:t>
            </a:r>
          </a:p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The First Luxury Custom Home in Island Shores. Built by the original developer. It is Truly exquisite and has many extras.  A real showplace, CLOSE TO DOWNTOWN Charleston, don't miss this one! Could easily be 5 bedrooms</a:t>
            </a:r>
            <a:r>
              <a:rPr lang="en-US" sz="14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, bonus </a:t>
            </a:r>
            <a:r>
              <a:rPr lang="en-US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room used as exercise area. Master Suite is DOWNSTAIRS,  all other bedrooms are up. A room suitable for an office or music room, with a private entrance near the garage, is also a plus! No other luxury living this close to downtown!</a:t>
            </a:r>
          </a:p>
          <a:p>
            <a:endParaRPr lang="en-US" sz="14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Lucida Sans" panose="020B0602030504020204" pitchFamily="34" charset="0"/>
            </a:endParaRPr>
          </a:p>
          <a:p>
            <a:r>
              <a:rPr lang="en-US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Sans" panose="020B0602030504020204" pitchFamily="34" charset="0"/>
              </a:rPr>
              <a:t>Largest Lot in Island Shores, on double lot.  Additional LOT is subject to HOA approval for subdividing,  if buyer prefers or plant lots of trees and have a Sprawling Sanctuary just outside of the city! Easy to see, don't let your clients who want a short commute to downtown miss this one!</a:t>
            </a:r>
            <a:endParaRPr lang="en-US" sz="1400" dirty="0">
              <a:solidFill>
                <a:schemeClr val="bg2">
                  <a:lumMod val="50000"/>
                </a:schemeClr>
              </a:solidFill>
              <a:latin typeface="Lucida Sans" panose="020B0602030504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1434" y="0"/>
            <a:ext cx="3886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519 </a:t>
            </a:r>
            <a:r>
              <a:rPr lang="en-US" sz="1800" dirty="0" err="1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Rainsong</a:t>
            </a:r>
            <a:r>
              <a:rPr lang="en-US" sz="18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 </a:t>
            </a:r>
            <a:r>
              <a:rPr lang="en-US" sz="18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Drive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Island Shores - Charleston, SC 29412</a:t>
            </a:r>
          </a:p>
          <a:p>
            <a:pPr algn="r"/>
            <a:r>
              <a:rPr lang="en-US" sz="1200" dirty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MLS# 15015517 - </a:t>
            </a:r>
            <a:r>
              <a:rPr lang="en-US" sz="1200" dirty="0" smtClean="0">
                <a:solidFill>
                  <a:schemeClr val="bg2">
                    <a:lumMod val="50000"/>
                  </a:schemeClr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Lucida Sans" panose="020B0602030504020204" pitchFamily="34" charset="0"/>
              </a:rPr>
              <a:t>$699,000</a:t>
            </a:r>
            <a:endParaRPr lang="en-US" sz="1200" dirty="0">
              <a:solidFill>
                <a:schemeClr val="bg2">
                  <a:lumMod val="50000"/>
                </a:schemeClr>
              </a:solidFill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latin typeface="Lucida Sans" panose="020B0602030504020204" pitchFamily="34" charset="0"/>
            </a:endParaRPr>
          </a:p>
        </p:txBody>
      </p:sp>
      <p:pic>
        <p:nvPicPr>
          <p:cNvPr id="23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3614047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4694534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5775021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6855508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237" y="3614047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Picture 4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237" y="4694534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" name="Picture 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237" y="5775021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237" y="6855508"/>
            <a:ext cx="1370363" cy="914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87718" y="2209800"/>
            <a:ext cx="2396965" cy="16002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" name="Picture 2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52272" y="2209800"/>
            <a:ext cx="1855328" cy="12386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" name="Picture 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2209800"/>
            <a:ext cx="1855328" cy="12386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36" y="7935995"/>
            <a:ext cx="1370363" cy="914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4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7237" y="7935995"/>
            <a:ext cx="1370363" cy="9148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9" name="Group 28"/>
          <p:cNvGrpSpPr/>
          <p:nvPr/>
        </p:nvGrpSpPr>
        <p:grpSpPr>
          <a:xfrm>
            <a:off x="3" y="9016481"/>
            <a:ext cx="7772397" cy="978932"/>
            <a:chOff x="-4762" y="9067800"/>
            <a:chExt cx="7772397" cy="978932"/>
          </a:xfrm>
        </p:grpSpPr>
        <p:sp>
          <p:nvSpPr>
            <p:cNvPr id="39" name="Rectangle 38"/>
            <p:cNvSpPr/>
            <p:nvPr/>
          </p:nvSpPr>
          <p:spPr>
            <a:xfrm>
              <a:off x="-4762" y="9067800"/>
              <a:ext cx="7772397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400" dirty="0">
                  <a:latin typeface="Lucida Sans" panose="020B0602030504020204" pitchFamily="34" charset="0"/>
                </a:rPr>
                <a:t>Jan M. Miller, </a:t>
              </a:r>
              <a:r>
                <a:rPr lang="en-US" sz="1400" dirty="0" smtClean="0">
                  <a:latin typeface="Lucida Sans" panose="020B0602030504020204" pitchFamily="34" charset="0"/>
                </a:rPr>
                <a:t>Broker Associate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jan.miller@goldenbearrealty.com</a:t>
              </a:r>
            </a:p>
            <a:p>
              <a:pPr algn="ctr"/>
              <a:r>
                <a:rPr lang="en-US" sz="1100" dirty="0" smtClean="0">
                  <a:latin typeface="Lucida Sans" panose="020B0602030504020204" pitchFamily="34" charset="0"/>
                </a:rPr>
                <a:t>www.GoldenBearRealty.com </a:t>
              </a:r>
              <a:endParaRPr lang="en-US" sz="1050" dirty="0">
                <a:latin typeface="Lucida Sans" panose="020B0602030504020204" pitchFamily="34" charset="0"/>
              </a:endParaRP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-4762" y="9677400"/>
              <a:ext cx="7772396" cy="369332"/>
            </a:xfrm>
            <a:prstGeom prst="rect">
              <a:avLst/>
            </a:prstGeom>
          </p:spPr>
          <p:txBody>
            <a:bodyPr wrap="square" anchor="b">
              <a:spAutoFit/>
            </a:bodyPr>
            <a:lstStyle>
              <a:defPPr>
                <a:defRPr lang="en-US"/>
              </a:defPPr>
              <a:lvl1pPr marL="0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509412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018824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528237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37649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47061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3056473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565886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4075298" algn="l" defTabSz="1018824" rtl="0" eaLnBrk="1" latinLnBrk="0" hangingPunct="1"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Golden Bear </a:t>
              </a:r>
              <a:r>
                <a:rPr lang="en-US" sz="900" dirty="0" smtClean="0">
                  <a:latin typeface="Lucida Sans" panose="020B0602030504020204" pitchFamily="34" charset="0"/>
                </a:rPr>
                <a:t>Realty | 654 </a:t>
              </a:r>
              <a:r>
                <a:rPr lang="en-US" sz="900" dirty="0">
                  <a:latin typeface="Lucida Sans" panose="020B0602030504020204" pitchFamily="34" charset="0"/>
                </a:rPr>
                <a:t>Coleman Blvd, Suite </a:t>
              </a:r>
              <a:r>
                <a:rPr lang="en-US" sz="900" dirty="0" smtClean="0">
                  <a:latin typeface="Lucida Sans" panose="020B0602030504020204" pitchFamily="34" charset="0"/>
                </a:rPr>
                <a:t>100 | Mt </a:t>
              </a:r>
              <a:r>
                <a:rPr lang="en-US" sz="900" dirty="0">
                  <a:latin typeface="Lucida Sans" panose="020B0602030504020204" pitchFamily="34" charset="0"/>
                </a:rPr>
                <a:t>Pleasant , </a:t>
              </a:r>
              <a:r>
                <a:rPr lang="en-US" sz="900" dirty="0" smtClean="0">
                  <a:latin typeface="Lucida Sans" panose="020B0602030504020204" pitchFamily="34" charset="0"/>
                </a:rPr>
                <a:t>SC 29464</a:t>
              </a:r>
              <a:endParaRPr lang="en-US" sz="900" dirty="0">
                <a:latin typeface="Lucida Sans" panose="020B0602030504020204" pitchFamily="34" charset="0"/>
              </a:endParaRPr>
            </a:p>
            <a:p>
              <a:pPr algn="ctr"/>
              <a:r>
                <a:rPr lang="en-US" sz="900" dirty="0">
                  <a:latin typeface="Lucida Sans" panose="020B0602030504020204" pitchFamily="34" charset="0"/>
                </a:rPr>
                <a:t>Cell (843) </a:t>
              </a:r>
              <a:r>
                <a:rPr lang="en-US" sz="900" dirty="0" smtClean="0">
                  <a:latin typeface="Lucida Sans" panose="020B0602030504020204" pitchFamily="34" charset="0"/>
                </a:rPr>
                <a:t>345-9719 | Office </a:t>
              </a:r>
              <a:r>
                <a:rPr lang="en-US" sz="900" dirty="0">
                  <a:latin typeface="Lucida Sans" panose="020B0602030504020204" pitchFamily="34" charset="0"/>
                </a:rPr>
                <a:t>(855) </a:t>
              </a:r>
              <a:r>
                <a:rPr lang="en-US" sz="900" dirty="0" smtClean="0">
                  <a:latin typeface="Lucida Sans" panose="020B0602030504020204" pitchFamily="34" charset="0"/>
                </a:rPr>
                <a:t>352-9088 | Fax </a:t>
              </a:r>
              <a:r>
                <a:rPr lang="en-US" sz="900" dirty="0">
                  <a:latin typeface="Lucida Sans" panose="020B0602030504020204" pitchFamily="34" charset="0"/>
                </a:rPr>
                <a:t>(561) 721-3311</a:t>
              </a:r>
            </a:p>
          </p:txBody>
        </p:sp>
      </p:grpSp>
      <p:pic>
        <p:nvPicPr>
          <p:cNvPr id="30" name="Picture 29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5934" y="9040294"/>
            <a:ext cx="951789" cy="951789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747" y="9282850"/>
            <a:ext cx="1143000" cy="466677"/>
          </a:xfrm>
          <a:prstGeom prst="rect">
            <a:avLst/>
          </a:prstGeom>
          <a:effectLst/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5457" y="626896"/>
            <a:ext cx="2341486" cy="956008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43141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241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eurofurence</vt:lpstr>
      <vt:lpstr>Freestyle Script</vt:lpstr>
      <vt:lpstr>Lucida Sans</vt:lpstr>
      <vt:lpstr>Office Theme</vt:lpstr>
      <vt:lpstr>MUSC Buyers Must See!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</cp:lastModifiedBy>
  <cp:revision>26</cp:revision>
  <dcterms:created xsi:type="dcterms:W3CDTF">2006-08-16T00:00:00Z</dcterms:created>
  <dcterms:modified xsi:type="dcterms:W3CDTF">2015-10-06T13:41:18Z</dcterms:modified>
</cp:coreProperties>
</file>