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45C"/>
    <a:srgbClr val="00355E"/>
    <a:srgbClr val="EA5C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82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4187" y="0"/>
            <a:ext cx="7724025" cy="514935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86698" y="9472276"/>
            <a:ext cx="1399004" cy="3645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4088801"/>
            <a:ext cx="7782560" cy="1060549"/>
          </a:xfrm>
        </p:spPr>
        <p:txBody>
          <a:bodyPr anchor="t">
            <a:noAutofit/>
          </a:bodyPr>
          <a:lstStyle/>
          <a:p>
            <a:r>
              <a:rPr lang="en-US" sz="2400" b="1" dirty="0">
                <a:ln w="3175">
                  <a:solidFill>
                    <a:schemeClr val="accent1"/>
                  </a:solidFill>
                </a:ln>
                <a:solidFill>
                  <a:srgbClr val="FFC000"/>
                </a:solidFill>
                <a:latin typeface="Arial Nova" panose="020B0504020202020204" pitchFamily="34" charset="0"/>
                <a:ea typeface="Tahoma" panose="020B0604030504040204" pitchFamily="34" charset="0"/>
                <a:cs typeface="Tahoma" panose="020B0604030504040204" pitchFamily="34" charset="0"/>
              </a:rPr>
              <a:t>5202 Dorchester Road</a:t>
            </a:r>
            <a:br>
              <a:rPr lang="en-US" sz="2400" b="1" dirty="0">
                <a:ln w="3175">
                  <a:solidFill>
                    <a:schemeClr val="accent1"/>
                  </a:solidFill>
                </a:ln>
                <a:solidFill>
                  <a:srgbClr val="FFC000"/>
                </a:solidFill>
                <a:latin typeface="Arial Nova" panose="020B0504020202020204" pitchFamily="34" charset="0"/>
                <a:ea typeface="Tahoma" panose="020B0604030504040204" pitchFamily="34" charset="0"/>
                <a:cs typeface="Tahoma" panose="020B0604030504040204" pitchFamily="34" charset="0"/>
              </a:rPr>
            </a:br>
            <a:r>
              <a:rPr lang="en-US" sz="2000" dirty="0">
                <a:ln w="3175">
                  <a:solidFill>
                    <a:schemeClr val="accent1"/>
                  </a:solidFill>
                </a:ln>
                <a:solidFill>
                  <a:srgbClr val="FFC000"/>
                </a:solidFill>
                <a:latin typeface="Arial Nova" panose="020B0504020202020204" pitchFamily="34" charset="0"/>
                <a:ea typeface="Tahoma" panose="020B0604030504040204" pitchFamily="34" charset="0"/>
                <a:cs typeface="Tahoma" panose="020B0604030504040204" pitchFamily="34" charset="0"/>
              </a:rPr>
              <a:t>Oakridge Estates ~ North Charleston, SC 29418</a:t>
            </a:r>
            <a:br>
              <a:rPr lang="en-US" sz="2000" dirty="0">
                <a:ln w="3175">
                  <a:solidFill>
                    <a:schemeClr val="accent1"/>
                  </a:solidFill>
                </a:ln>
                <a:solidFill>
                  <a:srgbClr val="FFC000"/>
                </a:solidFill>
                <a:latin typeface="Arial Nova" panose="020B0504020202020204" pitchFamily="34" charset="0"/>
                <a:ea typeface="Tahoma" panose="020B0604030504040204" pitchFamily="34" charset="0"/>
                <a:cs typeface="Tahoma" panose="020B0604030504040204" pitchFamily="34" charset="0"/>
              </a:rPr>
            </a:br>
            <a:r>
              <a:rPr lang="en-US" sz="2000" dirty="0">
                <a:ln w="3175">
                  <a:solidFill>
                    <a:schemeClr val="accent1"/>
                  </a:solidFill>
                </a:ln>
                <a:solidFill>
                  <a:srgbClr val="FFC000"/>
                </a:solidFill>
                <a:latin typeface="Arial Nova" panose="020B0504020202020204" pitchFamily="34" charset="0"/>
                <a:ea typeface="Tahoma" panose="020B0604030504040204" pitchFamily="34" charset="0"/>
                <a:cs typeface="Tahoma" panose="020B0604030504040204" pitchFamily="34" charset="0"/>
              </a:rPr>
              <a:t>MLS# 18023974 ~ $154,900</a:t>
            </a:r>
            <a:endParaRPr lang="en-US" sz="1200" dirty="0">
              <a:ln w="3175">
                <a:solidFill>
                  <a:schemeClr val="accent1"/>
                </a:solidFill>
              </a:ln>
              <a:solidFill>
                <a:srgbClr val="FFC000"/>
              </a:solidFill>
              <a:latin typeface="Arial Nova" panose="020B050402020202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1" y="6290597"/>
            <a:ext cx="7772399" cy="1701086"/>
          </a:xfrm>
        </p:spPr>
        <p:txBody>
          <a:bodyPr anchor="ctr">
            <a:noAutofit/>
          </a:bodyPr>
          <a:lstStyle/>
          <a:p>
            <a:r>
              <a:rPr lang="en-US" sz="1300" dirty="0">
                <a:solidFill>
                  <a:schemeClr val="tx1"/>
                </a:solidFill>
                <a:latin typeface="Arial Nova" panose="020B0504020202020204" pitchFamily="34" charset="0"/>
                <a:ea typeface="Tahoma" panose="020B0604030504040204" pitchFamily="34" charset="0"/>
                <a:cs typeface="Tahoma" panose="020B0604030504040204" pitchFamily="34" charset="0"/>
              </a:rPr>
              <a:t>Charming 3 Bedroom, 1.5 bath single-story Brick Ranch home located in Oak Ridge Estates. Centrally located near I-26, Military Base, Boeing, Bosch, shopping and restaurants. Has fenced in back and side yard. Family room has sliding doors that leads out onto the deck and beautiful patio and back yard. In X Flood Zone. Single car garage Central heat Air and Gas heat. Ceilings are smooth. Home is eligible for the PATH Mortgage Program which offers 100% financing, 30 year fixed rate, NO PMI, credit score 620. DTI 43%</a:t>
            </a:r>
          </a:p>
        </p:txBody>
      </p:sp>
      <p:sp>
        <p:nvSpPr>
          <p:cNvPr id="6" name="Rectangle 5"/>
          <p:cNvSpPr/>
          <p:nvPr/>
        </p:nvSpPr>
        <p:spPr>
          <a:xfrm>
            <a:off x="0" y="9300627"/>
            <a:ext cx="7772400" cy="707886"/>
          </a:xfrm>
          <a:prstGeom prst="rect">
            <a:avLst/>
          </a:prstGeom>
        </p:spPr>
        <p:txBody>
          <a:bodyPr wrap="square">
            <a:spAutoFit/>
          </a:bodyPr>
          <a:lstStyle/>
          <a:p>
            <a:r>
              <a:rPr lang="en-US" sz="1600" b="1" dirty="0">
                <a:latin typeface="Arial Nova" panose="020B0504020202020204" pitchFamily="34" charset="0"/>
                <a:ea typeface="Tahoma" panose="020B0604030504040204" pitchFamily="34" charset="0"/>
                <a:cs typeface="Tahoma" panose="020B0604030504040204" pitchFamily="34" charset="0"/>
              </a:rPr>
              <a:t>Bonnie Dickson</a:t>
            </a:r>
            <a:br>
              <a:rPr lang="en-US" sz="1600" b="1" dirty="0">
                <a:latin typeface="Arial Nova" panose="020B0504020202020204" pitchFamily="34" charset="0"/>
                <a:ea typeface="Tahoma" panose="020B0604030504040204" pitchFamily="34" charset="0"/>
                <a:cs typeface="Tahoma" panose="020B0604030504040204" pitchFamily="34" charset="0"/>
              </a:rPr>
            </a:br>
            <a:r>
              <a:rPr lang="en-US" sz="1200" dirty="0">
                <a:latin typeface="Arial Nova" panose="020B0504020202020204" pitchFamily="34" charset="0"/>
                <a:ea typeface="Tahoma" panose="020B0604030504040204" pitchFamily="34" charset="0"/>
                <a:cs typeface="Tahoma" panose="020B0604030504040204" pitchFamily="34" charset="0"/>
              </a:rPr>
              <a:t>864-219-1674</a:t>
            </a:r>
          </a:p>
          <a:p>
            <a:r>
              <a:rPr lang="en-US" sz="1200" dirty="0">
                <a:latin typeface="Arial Nova" panose="020B0504020202020204" pitchFamily="34" charset="0"/>
                <a:ea typeface="Tahoma" panose="020B0604030504040204" pitchFamily="34" charset="0"/>
                <a:cs typeface="Tahoma" panose="020B0604030504040204" pitchFamily="34" charset="0"/>
              </a:rPr>
              <a:t>bonnie.dickson@gmail.com</a:t>
            </a:r>
          </a:p>
        </p:txBody>
      </p:sp>
      <p:sp>
        <p:nvSpPr>
          <p:cNvPr id="9" name="Rectangle 8"/>
          <p:cNvSpPr/>
          <p:nvPr/>
        </p:nvSpPr>
        <p:spPr>
          <a:xfrm>
            <a:off x="4953000" y="9377571"/>
            <a:ext cx="2819400" cy="553998"/>
          </a:xfrm>
          <a:prstGeom prst="rect">
            <a:avLst/>
          </a:prstGeom>
        </p:spPr>
        <p:txBody>
          <a:bodyPr wrap="square">
            <a:spAutoFit/>
          </a:bodyPr>
          <a:lstStyle/>
          <a:p>
            <a:pPr algn="r"/>
            <a:r>
              <a:rPr lang="en-US" sz="1000" dirty="0" err="1">
                <a:latin typeface="Arial Nova" panose="020B0504020202020204" pitchFamily="34" charset="0"/>
                <a:ea typeface="Tahoma" panose="020B0604030504040204" pitchFamily="34" charset="0"/>
                <a:cs typeface="Tahoma" panose="020B0604030504040204" pitchFamily="34" charset="0"/>
              </a:rPr>
              <a:t>HomeGate</a:t>
            </a:r>
            <a:r>
              <a:rPr lang="en-US" sz="1000" dirty="0">
                <a:latin typeface="Arial Nova" panose="020B0504020202020204" pitchFamily="34" charset="0"/>
                <a:ea typeface="Tahoma" panose="020B0604030504040204" pitchFamily="34" charset="0"/>
                <a:cs typeface="Tahoma" panose="020B0604030504040204" pitchFamily="34" charset="0"/>
              </a:rPr>
              <a:t> Real Estate</a:t>
            </a:r>
          </a:p>
          <a:p>
            <a:pPr algn="r"/>
            <a:r>
              <a:rPr lang="en-US" sz="1000" dirty="0">
                <a:latin typeface="Arial Nova" panose="020B0504020202020204" pitchFamily="34" charset="0"/>
                <a:ea typeface="Tahoma" panose="020B0604030504040204" pitchFamily="34" charset="0"/>
                <a:cs typeface="Tahoma" panose="020B0604030504040204" pitchFamily="34" charset="0"/>
              </a:rPr>
              <a:t>4000 S Faber Place Dr Ste 300</a:t>
            </a:r>
          </a:p>
          <a:p>
            <a:pPr algn="r"/>
            <a:r>
              <a:rPr lang="en-US" sz="1000" dirty="0">
                <a:latin typeface="Arial Nova" panose="020B0504020202020204" pitchFamily="34" charset="0"/>
                <a:ea typeface="Tahoma" panose="020B0604030504040204" pitchFamily="34" charset="0"/>
                <a:cs typeface="Tahoma" panose="020B0604030504040204" pitchFamily="34" charset="0"/>
              </a:rPr>
              <a:t>Charleston, SC 29405</a:t>
            </a:r>
          </a:p>
        </p:txBody>
      </p:sp>
      <p:sp>
        <p:nvSpPr>
          <p:cNvPr id="10" name="Down Ribbon 9"/>
          <p:cNvSpPr/>
          <p:nvPr/>
        </p:nvSpPr>
        <p:spPr>
          <a:xfrm>
            <a:off x="185251" y="-1181101"/>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a:solidFill>
                  <a:schemeClr val="tx1"/>
                </a:solidFill>
                <a:latin typeface="Gabriola" panose="04040605051002020D02" pitchFamily="82" charset="0"/>
              </a:rPr>
              <a:t>Open House Lunch ~ Friday, Oct 3 from 11 - 1</a:t>
            </a:r>
          </a:p>
          <a:p>
            <a:pPr algn="ctr"/>
            <a:r>
              <a:rPr lang="en-US" sz="2400" i="1" dirty="0">
                <a:solidFill>
                  <a:schemeClr val="tx1"/>
                </a:solidFill>
                <a:latin typeface="Gabriola" panose="04040605051002020D02" pitchFamily="82" charset="0"/>
              </a:rPr>
              <a:t>Handyman Special… Bring your hard hats!</a:t>
            </a:r>
          </a:p>
        </p:txBody>
      </p:sp>
      <p:sp>
        <p:nvSpPr>
          <p:cNvPr id="8" name="Rectangle 7"/>
          <p:cNvSpPr/>
          <p:nvPr/>
        </p:nvSpPr>
        <p:spPr>
          <a:xfrm>
            <a:off x="0" y="0"/>
            <a:ext cx="7772400" cy="461665"/>
          </a:xfrm>
          <a:prstGeom prst="rect">
            <a:avLst/>
          </a:prstGeom>
        </p:spPr>
        <p:txBody>
          <a:bodyPr wrap="square">
            <a:spAutoFit/>
          </a:bodyPr>
          <a:lstStyle/>
          <a:p>
            <a:pPr algn="ctr"/>
            <a:r>
              <a:rPr lang="en-US" sz="2400" b="1" i="1" dirty="0">
                <a:ln w="3175">
                  <a:solidFill>
                    <a:srgbClr val="FFC000"/>
                  </a:solidFill>
                </a:ln>
                <a:solidFill>
                  <a:srgbClr val="EA5C2A"/>
                </a:solidFill>
                <a:latin typeface="Arial Nova" panose="020B0504020202020204" pitchFamily="34" charset="0"/>
                <a:ea typeface="Tahoma" panose="020B0604030504040204" pitchFamily="34" charset="0"/>
                <a:cs typeface="Tahoma" panose="020B0604030504040204" pitchFamily="34" charset="0"/>
              </a:rPr>
              <a:t>Motivated sellers!!</a:t>
            </a:r>
            <a:endParaRPr lang="en-US" sz="1800" b="1" i="1" dirty="0">
              <a:ln w="3175">
                <a:solidFill>
                  <a:srgbClr val="FFC000"/>
                </a:solidFill>
              </a:ln>
              <a:solidFill>
                <a:srgbClr val="EA5C2A"/>
              </a:solidFill>
              <a:latin typeface="Arial Nova" panose="020B0504020202020204" pitchFamily="34" charset="0"/>
              <a:ea typeface="Tahoma" panose="020B0604030504040204" pitchFamily="34" charset="0"/>
              <a:cs typeface="Tahoma" panose="020B0604030504040204" pitchFamily="34" charset="0"/>
            </a:endParaRPr>
          </a:p>
        </p:txBody>
      </p:sp>
      <p:pic>
        <p:nvPicPr>
          <p:cNvPr id="18" name="Picture 6"/>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58027" y="7994522"/>
            <a:ext cx="1470073" cy="98004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3" name="Picture 6"/>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152932" y="7994522"/>
            <a:ext cx="1471111" cy="980741"/>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4" name="Picture 6"/>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4148356" y="7994522"/>
            <a:ext cx="1471111" cy="980741"/>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6" name="Picture 6"/>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144040" y="7994522"/>
            <a:ext cx="1470592" cy="98039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9" name="Picture 6"/>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2152932" y="5307017"/>
            <a:ext cx="1471111" cy="980741"/>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0" name="Picture 6"/>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143780" y="5307017"/>
            <a:ext cx="1471111" cy="980741"/>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1" name="Picture 6"/>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147341" y="5305663"/>
            <a:ext cx="1473142" cy="98209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6"/>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57508" y="5307017"/>
            <a:ext cx="1471111" cy="980741"/>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4" name="Picture 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990600" y="9137788"/>
            <a:ext cx="448095" cy="674391"/>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242</TotalTime>
  <Words>148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 Nova</vt:lpstr>
      <vt:lpstr>Calibri</vt:lpstr>
      <vt:lpstr>Gabriola</vt:lpstr>
      <vt:lpstr>Tahoma</vt:lpstr>
      <vt:lpstr>Office Theme</vt:lpstr>
      <vt:lpstr>5202 Dorchester Road Oakridge Estates ~ North Charleston, SC 29418 MLS# 18023974 ~ $154,900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48</cp:revision>
  <dcterms:created xsi:type="dcterms:W3CDTF">2006-08-16T00:00:00Z</dcterms:created>
  <dcterms:modified xsi:type="dcterms:W3CDTF">2018-09-21T14:14:08Z</dcterms:modified>
</cp:coreProperties>
</file>