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886" y="10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7/14/2018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hyperlink" Target="mailto:paige@mattoneillteam.com" TargetMode="External"/><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mailto:ben@mattoneillteam.com" TargetMode="External"/><Relationship Id="rId5" Type="http://schemas.openxmlformats.org/officeDocument/2006/relationships/image" Target="../media/image3.jpg"/><Relationship Id="rId10" Type="http://schemas.openxmlformats.org/officeDocument/2006/relationships/image" Target="../media/image7.jpg"/><Relationship Id="rId4" Type="http://schemas.openxmlformats.org/officeDocument/2006/relationships/image" Target="../media/image2.jpg"/><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437197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1910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5204 Oak Cove Lane</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Stono Ferry ~ Hollywood, SC 29449 ~ MLS# 18008714 ~ $799,999</a:t>
            </a:r>
          </a:p>
        </p:txBody>
      </p:sp>
      <p:sp>
        <p:nvSpPr>
          <p:cNvPr id="5" name="Rectangle 4"/>
          <p:cNvSpPr/>
          <p:nvPr/>
        </p:nvSpPr>
        <p:spPr>
          <a:xfrm>
            <a:off x="0" y="-533400"/>
            <a:ext cx="7772400" cy="477054"/>
          </a:xfrm>
          <a:prstGeom prst="rect">
            <a:avLst/>
          </a:prstGeom>
        </p:spPr>
        <p:txBody>
          <a:bodyPr wrap="square">
            <a:spAutoFit/>
          </a:bodyPr>
          <a:lstStyle/>
          <a:p>
            <a:pPr algn="ct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Great Downtown Investment Opportunity</a:t>
            </a:r>
            <a:endPar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300458" y="12211110"/>
            <a:ext cx="3014241" cy="5904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Paige Rhodes     843-830-3281</a:t>
            </a:r>
            <a:br>
              <a:rPr lang="en-US" sz="1600" dirty="0">
                <a:solidFill>
                  <a:schemeClr val="tx1"/>
                </a:solidFill>
                <a:latin typeface="Palatino Linotype" panose="02040502050505030304" pitchFamily="18" charset="0"/>
              </a:rPr>
            </a:br>
            <a:r>
              <a:rPr lang="en-US" sz="1600" dirty="0">
                <a:solidFill>
                  <a:schemeClr val="tx1"/>
                </a:solidFill>
                <a:latin typeface="Palatino Linotype" panose="02040502050505030304" pitchFamily="18" charset="0"/>
                <a:hlinkClick r:id="rId3"/>
              </a:rPr>
              <a:t>paige@mattoneillteam.com</a:t>
            </a:r>
            <a:endParaRPr lang="en-US" sz="1600" dirty="0">
              <a:solidFill>
                <a:schemeClr val="tx1"/>
              </a:solidFill>
              <a:latin typeface="Palatino Linotype" panose="02040502050505030304" pitchFamily="18" charset="0"/>
            </a:endParaRPr>
          </a:p>
        </p:txBody>
      </p:sp>
      <p:sp>
        <p:nvSpPr>
          <p:cNvPr id="2" name="Rectangle 1"/>
          <p:cNvSpPr/>
          <p:nvPr/>
        </p:nvSpPr>
        <p:spPr>
          <a:xfrm>
            <a:off x="0" y="71735"/>
            <a:ext cx="7772400" cy="523220"/>
          </a:xfrm>
          <a:prstGeom prst="rect">
            <a:avLst/>
          </a:prstGeom>
        </p:spPr>
        <p:txBody>
          <a:bodyPr wrap="square">
            <a:spAutoFit/>
          </a:bodyPr>
          <a:lstStyle/>
          <a:p>
            <a:pPr algn="ctr"/>
            <a:r>
              <a:rPr lang="en-US" sz="2800" b="1" i="1" dirty="0">
                <a:ln>
                  <a:solidFill>
                    <a:schemeClr val="bg2">
                      <a:lumMod val="50000"/>
                    </a:schemeClr>
                  </a:solidFill>
                </a:ln>
                <a:solidFill>
                  <a:sysClr val="windowText" lastClr="0000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sz="2800" b="1" i="1" dirty="0">
              <a:ln>
                <a:solidFill>
                  <a:schemeClr val="bg2">
                    <a:lumMod val="50000"/>
                  </a:schemeClr>
                </a:solidFill>
              </a:ln>
              <a:solidFill>
                <a:sysClr val="windowText" lastClr="000000"/>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0" y="7014224"/>
            <a:ext cx="7772400" cy="3323987"/>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Have you ever imagined what it'd be like to live in your own fairy tale castle? Have you dreamed of waking up in a home that's fit for a King and Queen? Your dreams can come true with this stunning, unique masterpiece in Stono Ferry! Known in the community as ''The Castle,'' this majestic 6-bedroom home is ideal for entertaining and mingling with family and friends. This home boasts large oversized bedrooms, an elevator, a 4+ car garage with loads of storage space, a game room, a media room and a mother-in-law/guest suite on the third floor. Two home offices are perfect for the working couple or the studying at home student. The chef in your family will enjoy cooking in the gourmet kitchen complete with a large center island and built-in wine storage. Enjoy your morning coffee or a glass of wine in the evening on the veranda while enjoying the privacy of your back yard. This home is quite simply a work of art that must be seen in person to be fully appreciated!</a:t>
            </a:r>
          </a:p>
          <a:p>
            <a:pPr algn="ct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Stono Ferry is an equestrian and golf community with two polo fields, a junior Olympic swimming pool, a pavilion, three tennis courts and a clubhouse that serves breakfast and lunch daily. Stono Ferry is also home to the annual Steeplechase of Charleston event each year.</a:t>
            </a:r>
            <a:endParaRPr lang="en-US" sz="1400" i="1" u="sng"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5188830"/>
            <a:ext cx="2514600" cy="16733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631186" y="5188830"/>
            <a:ext cx="2514600" cy="1673352"/>
          </a:xfrm>
          <a:prstGeom prst="rect">
            <a:avLst/>
          </a:prstGeom>
        </p:spPr>
      </p:pic>
      <p:sp>
        <p:nvSpPr>
          <p:cNvPr id="6" name="Rectangle 5"/>
          <p:cNvSpPr/>
          <p:nvPr/>
        </p:nvSpPr>
        <p:spPr>
          <a:xfrm>
            <a:off x="8001000" y="9814143"/>
            <a:ext cx="3886200" cy="338554"/>
          </a:xfrm>
          <a:prstGeom prst="rect">
            <a:avLst/>
          </a:prstGeom>
        </p:spPr>
        <p:txBody>
          <a:bodyPr>
            <a:spAutoFit/>
          </a:bodyPr>
          <a:lstStyle/>
          <a:p>
            <a:pPr algn="ctr"/>
            <a:r>
              <a:rPr lang="en-US" sz="1600" b="1" i="1" dirty="0">
                <a:latin typeface="Palatino Linotype" panose="02040502050505030304" pitchFamily="18" charset="0"/>
              </a:rPr>
              <a:t>Book your viewing today!</a:t>
            </a:r>
          </a:p>
        </p:txBody>
      </p:sp>
      <p:sp>
        <p:nvSpPr>
          <p:cNvPr id="11" name="Rectangle 10"/>
          <p:cNvSpPr/>
          <p:nvPr/>
        </p:nvSpPr>
        <p:spPr>
          <a:xfrm>
            <a:off x="4457700" y="12216825"/>
            <a:ext cx="3014241" cy="584775"/>
          </a:xfrm>
          <a:prstGeom prst="rect">
            <a:avLst/>
          </a:prstGeom>
        </p:spPr>
        <p:txBody>
          <a:bodyPr wrap="square">
            <a:spAutoFit/>
          </a:bodyPr>
          <a:lstStyle/>
          <a:p>
            <a:pPr algn="ctr"/>
            <a:r>
              <a:rPr lang="en-US" sz="1600" dirty="0">
                <a:latin typeface="Palatino Linotype" panose="02040502050505030304" pitchFamily="18" charset="0"/>
              </a:rPr>
              <a:t>Ben Laaper     843-642-3546</a:t>
            </a:r>
          </a:p>
          <a:p>
            <a:pPr algn="ctr"/>
            <a:r>
              <a:rPr lang="en-US" sz="1600" dirty="0">
                <a:latin typeface="Palatino Linotype" panose="02040502050505030304" pitchFamily="18" charset="0"/>
                <a:hlinkClick r:id="rId6"/>
              </a:rPr>
              <a:t>ben@mattoneillteam.com</a:t>
            </a:r>
            <a:r>
              <a:rPr lang="en-US" sz="1600" dirty="0">
                <a:latin typeface="Palatino Linotype" panose="02040502050505030304" pitchFamily="18" charset="0"/>
              </a:rPr>
              <a:t> </a:t>
            </a:r>
            <a:endParaRPr lang="en-US" sz="1600" u="sng" dirty="0">
              <a:latin typeface="Palatino Linotype" panose="02040502050505030304" pitchFamily="18" charset="0"/>
            </a:endParaRPr>
          </a:p>
        </p:txBody>
      </p:sp>
      <p:pic>
        <p:nvPicPr>
          <p:cNvPr id="17" name="Picture 16">
            <a:extLst>
              <a:ext uri="{FF2B5EF4-FFF2-40B4-BE49-F238E27FC236}">
                <a16:creationId xmlns:a16="http://schemas.microsoft.com/office/drawing/2014/main" id="{89E810DD-DC90-40B8-84A9-A498C0C4B479}"/>
              </a:ext>
            </a:extLst>
          </p:cNvPr>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262372" y="5188830"/>
            <a:ext cx="2510028" cy="1673352"/>
          </a:xfrm>
          <a:prstGeom prst="rect">
            <a:avLst/>
          </a:prstGeom>
        </p:spPr>
      </p:pic>
      <p:pic>
        <p:nvPicPr>
          <p:cNvPr id="19" name="Picture 18">
            <a:extLst>
              <a:ext uri="{FF2B5EF4-FFF2-40B4-BE49-F238E27FC236}">
                <a16:creationId xmlns:a16="http://schemas.microsoft.com/office/drawing/2014/main" id="{5BD691C0-4436-431A-8904-93921F2411D5}"/>
              </a:ext>
            </a:extLst>
          </p:cNvPr>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10494436"/>
            <a:ext cx="2510028" cy="1673352"/>
          </a:xfrm>
          <a:prstGeom prst="rect">
            <a:avLst/>
          </a:prstGeom>
        </p:spPr>
      </p:pic>
      <p:pic>
        <p:nvPicPr>
          <p:cNvPr id="21" name="Picture 20">
            <a:extLst>
              <a:ext uri="{FF2B5EF4-FFF2-40B4-BE49-F238E27FC236}">
                <a16:creationId xmlns:a16="http://schemas.microsoft.com/office/drawing/2014/main" id="{E3D738C8-99E8-422A-8248-46A8AE81D005}"/>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2628900" y="10494436"/>
            <a:ext cx="2510028" cy="1673352"/>
          </a:xfrm>
          <a:prstGeom prst="rect">
            <a:avLst/>
          </a:prstGeom>
        </p:spPr>
      </p:pic>
      <p:pic>
        <p:nvPicPr>
          <p:cNvPr id="22" name="Picture 21">
            <a:extLst>
              <a:ext uri="{FF2B5EF4-FFF2-40B4-BE49-F238E27FC236}">
                <a16:creationId xmlns:a16="http://schemas.microsoft.com/office/drawing/2014/main" id="{5BC590A2-49C0-4875-AD0F-06258AE47D62}"/>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257800" y="10494436"/>
            <a:ext cx="2514600" cy="16733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TotalTime>
  <Words>272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2018-07-14T14:31:36Z</dcterms:modified>
</cp:coreProperties>
</file>