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9.jp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12" Type="http://schemas.openxmlformats.org/officeDocument/2006/relationships/image" Target="../media/image8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microsoft.com/office/2007/relationships/hdphoto" Target="../media/hdphoto1.wdp"/><Relationship Id="rId5" Type="http://schemas.openxmlformats.org/officeDocument/2006/relationships/hyperlink" Target="http://www.charlestonbyday.com/" TargetMode="External"/><Relationship Id="rId10" Type="http://schemas.openxmlformats.org/officeDocument/2006/relationships/image" Target="../media/image7.png"/><Relationship Id="rId4" Type="http://schemas.openxmlformats.org/officeDocument/2006/relationships/hyperlink" Target="mailto:charlestonbyday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3543" y="981590"/>
            <a:ext cx="4898856" cy="2798124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5209 Carlisle Court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Wescott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Plantation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16030972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$219,999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| 2½  Baths | 2,160 sf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207" y="4008313"/>
            <a:ext cx="5883865" cy="3767701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Did you ever hear the phrase, "Your loss, my gain?" Well, this home is your gain! Owner has been transferred and has to sell this beautiful home.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Wescott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Plantation is the address of this 3-bedroom home with 2.5 baths, a large bonus room and a lot of work done in the few months since he's owned this dream home. New hardwood floors, carpet, door knobs, ceiling fans, freshly painted and a few other updates. The large fenced-in yard and private cul-de-sac give you so much privacy. A great family room with a separate dining room makes this home a wonderful place for entertaining your family &amp; friends. Upstairs are three large bedrooms and a fantastic loft for the kids to watch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tv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do homework or just have their own space!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Wescott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Plantation and this neighborhood is a desirable area and home of the award winning Fort Dorchester High School. Come see!</a:t>
            </a:r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07" y="228600"/>
            <a:ext cx="2663336" cy="355111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24631"/>
            <a:ext cx="269620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Susan &amp; Greg Day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843-900-0477 | 732-757-2904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charlestonbyday@gmail.com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www.charlestonbyday.com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3543" y="105490"/>
            <a:ext cx="4898856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Owner Transferred...</a:t>
            </a:r>
          </a:p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His Loss is Your Gain! 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073" y="5129879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073" y="6452947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073" y="7776015"/>
            <a:ext cx="1381760" cy="103632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54799" y="7776015"/>
            <a:ext cx="774847" cy="10331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2503" y="7776015"/>
            <a:ext cx="1377506" cy="10331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0207" y="7776015"/>
            <a:ext cx="1377506" cy="10331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5089" y="4066462"/>
            <a:ext cx="1380744" cy="77666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4436" y="7776015"/>
            <a:ext cx="774847" cy="103312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210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Microsoft Sans Serif</vt:lpstr>
      <vt:lpstr>Office Theme</vt:lpstr>
      <vt:lpstr>5209 Carlisle Court Wescott Plantation Summerville, SC 29485 MLS# 16030972 $219,999  3 Bedrooms | 2½  Baths | 2,160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2017-01-27T14:30:19Z</dcterms:modified>
</cp:coreProperties>
</file>