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4/12/2016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9449" y="3704833"/>
            <a:ext cx="4703224" cy="5134367"/>
          </a:xfrm>
        </p:spPr>
        <p:txBody>
          <a:bodyPr anchor="ctr">
            <a:noAutofit/>
          </a:bodyPr>
          <a:lstStyle/>
          <a:p>
            <a:r>
              <a:rPr lang="en-US" sz="1050" dirty="0">
                <a:solidFill>
                  <a:schemeClr val="bg1">
                    <a:lumMod val="50000"/>
                  </a:schemeClr>
                </a:solidFill>
                <a:latin typeface="Century Gothic" panose="020B0502020202020204" pitchFamily="34" charset="0"/>
              </a:rPr>
              <a:t>CLASSIC FINE UPSCALE HOME with double front porch has it ALL!!! A two story foyer welcomes you into a gracious style of living with oh, so many upgrades!!! Pictures and words do not do this home justice so please take the 3-D virtual tour. Your new home is just minutes from shopping, James Island County Park, Folly Beach, downtown Charleston and the </a:t>
            </a:r>
            <a:r>
              <a:rPr lang="en-US" sz="1050" dirty="0" err="1">
                <a:solidFill>
                  <a:schemeClr val="bg1">
                    <a:lumMod val="50000"/>
                  </a:schemeClr>
                </a:solidFill>
                <a:latin typeface="Century Gothic" panose="020B0502020202020204" pitchFamily="34" charset="0"/>
              </a:rPr>
              <a:t>Riverland</a:t>
            </a:r>
            <a:r>
              <a:rPr lang="en-US" sz="1050" dirty="0">
                <a:solidFill>
                  <a:schemeClr val="bg1">
                    <a:lumMod val="50000"/>
                  </a:schemeClr>
                </a:solidFill>
                <a:latin typeface="Century Gothic" panose="020B0502020202020204" pitchFamily="34" charset="0"/>
              </a:rPr>
              <a:t> Terrace Boat Landing. This is the one you'd want to build, with the best upgrades &amp; ''after move in'' improvements already done for you. The open layout flows uninterrupted which allows socializing between the kitchen, great room and screened in porch. Perfect for entertaining. </a:t>
            </a:r>
            <a:r>
              <a:rPr lang="en-US" sz="1050" dirty="0" smtClean="0">
                <a:solidFill>
                  <a:schemeClr val="bg1">
                    <a:lumMod val="50000"/>
                  </a:schemeClr>
                </a:solidFill>
                <a:latin typeface="Century Gothic" panose="020B0502020202020204" pitchFamily="34" charset="0"/>
              </a:rPr>
              <a:t>Downstairs </a:t>
            </a:r>
            <a:r>
              <a:rPr lang="en-US" sz="1050" dirty="0">
                <a:solidFill>
                  <a:schemeClr val="bg1">
                    <a:lumMod val="50000"/>
                  </a:schemeClr>
                </a:solidFill>
                <a:latin typeface="Century Gothic" panose="020B0502020202020204" pitchFamily="34" charset="0"/>
              </a:rPr>
              <a:t>you'll find a separate living room/music room, formal dining room, and an incredible Gourmet Kitchen with all the fabulous features: 5 burner gas cook top, built-in microwave oven, convection oven, wall oven, matching refrigerator, wonderful easy-close upgraded cabinetry with granite countertops accented by tiled back splash. Pendant lights over the large island. Gas fireplace warms the great room on those chilly nights. Large master bedroom and bath, full size laundry room and powder room complete the down stairs. Upstairs you'll find 3 bedrooms, an open loft used as an office, bonus/ media/bedroom, and 2 full bathrooms. Hardwood floors throughout the first floor, upstairs hall and loft. Wood blinds throughout the house convey. The house has a </a:t>
            </a:r>
            <a:r>
              <a:rPr lang="en-US" sz="1050" dirty="0" err="1">
                <a:solidFill>
                  <a:schemeClr val="bg1">
                    <a:lumMod val="50000"/>
                  </a:schemeClr>
                </a:solidFill>
                <a:latin typeface="Century Gothic" panose="020B0502020202020204" pitchFamily="34" charset="0"/>
              </a:rPr>
              <a:t>Sonos</a:t>
            </a:r>
            <a:r>
              <a:rPr lang="en-US" sz="1050" dirty="0">
                <a:solidFill>
                  <a:schemeClr val="bg1">
                    <a:lumMod val="50000"/>
                  </a:schemeClr>
                </a:solidFill>
                <a:latin typeface="Century Gothic" panose="020B0502020202020204" pitchFamily="34" charset="0"/>
              </a:rPr>
              <a:t> Sound system in kitchen, living room, dining room, master bedroom, loft and screened porch. Each room has the ability to be controlled independently from the other. The media/bonus/ bedroom is pre-wired for surround sound. The yard has been professionally landscaped and has zoned irrigation system to include landscape lighting. It even has a gas line for the grill. Many GREEN features to include two </a:t>
            </a:r>
            <a:r>
              <a:rPr lang="en-US" sz="1050" dirty="0" err="1">
                <a:solidFill>
                  <a:schemeClr val="bg1">
                    <a:lumMod val="50000"/>
                  </a:schemeClr>
                </a:solidFill>
                <a:latin typeface="Century Gothic" panose="020B0502020202020204" pitchFamily="34" charset="0"/>
              </a:rPr>
              <a:t>tankless</a:t>
            </a:r>
            <a:r>
              <a:rPr lang="en-US" sz="1050" dirty="0">
                <a:solidFill>
                  <a:schemeClr val="bg1">
                    <a:lumMod val="50000"/>
                  </a:schemeClr>
                </a:solidFill>
                <a:latin typeface="Century Gothic" panose="020B0502020202020204" pitchFamily="34" charset="0"/>
              </a:rPr>
              <a:t> water heaters and Smart home technology. You can control many lights, alarm and heating and air by the touch of button on your phone. The crawl space is encapsulated and climate controlled. The garage has the Monkey Bars Garage storage system.</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060100" y="461665"/>
            <a:ext cx="4636099" cy="3090732"/>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05923" y="461665"/>
            <a:ext cx="2438400" cy="1415772"/>
          </a:xfrm>
          <a:prstGeom prst="rect">
            <a:avLst/>
          </a:prstGeom>
        </p:spPr>
        <p:txBody>
          <a:bodyPr wrap="square">
            <a:spAutoFit/>
          </a:bodyPr>
          <a:lstStyle/>
          <a:p>
            <a:pPr algn="ctr"/>
            <a:r>
              <a:rPr lang="en-US" sz="18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520 </a:t>
            </a:r>
            <a:r>
              <a:rPr lang="en-US" sz="1800" b="1" dirty="0" err="1">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Rainsong</a:t>
            </a:r>
            <a:r>
              <a:rPr lang="en-US" sz="18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 Drive</a:t>
            </a:r>
            <a:r>
              <a:rPr lang="en-US"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
            </a:r>
            <a:br>
              <a:rPr lang="en-US"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br>
            <a:endParaRPr lang="en-US" sz="105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endParaRPr>
          </a:p>
          <a:p>
            <a:pPr algn="ctr"/>
            <a:r>
              <a:rPr lang="en-US" sz="12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Island Shores | </a:t>
            </a:r>
            <a:r>
              <a:rPr lang="en-US" sz="120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Charleston</a:t>
            </a:r>
          </a:p>
          <a:p>
            <a:pPr algn="ctr"/>
            <a:endParaRPr lang="en-US" sz="12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endParaRPr>
          </a:p>
          <a:p>
            <a:pPr algn="ctr"/>
            <a:r>
              <a:rPr lang="en-US" sz="12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MLS# 16001269 | $</a:t>
            </a:r>
            <a:r>
              <a:rPr lang="en-US" sz="120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649,000</a:t>
            </a:r>
          </a:p>
          <a:p>
            <a:pPr algn="ctr"/>
            <a:endParaRPr lang="en-US" sz="105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endParaRPr>
          </a:p>
          <a:p>
            <a:pPr algn="ctr"/>
            <a:r>
              <a:rPr lang="en-US" sz="110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5 Bed | 3½  Baths | 3,695 </a:t>
            </a:r>
            <a:r>
              <a:rPr lang="en-US" sz="1100" b="1" dirty="0" err="1"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Sq</a:t>
            </a:r>
            <a:r>
              <a:rPr lang="en-US" sz="110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 Ft</a:t>
            </a:r>
            <a:endParaRPr lang="en-US" sz="11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endParaRP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05923" y="1926798"/>
            <a:ext cx="2438400" cy="1625599"/>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Lst>
        </p:spPr>
      </p:pic>
      <p:pic>
        <p:nvPicPr>
          <p:cNvPr id="1034"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980" y="9086014"/>
            <a:ext cx="1436761" cy="6578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2161253" y="8922514"/>
            <a:ext cx="3455435" cy="984885"/>
          </a:xfrm>
          <a:prstGeom prst="rect">
            <a:avLst/>
          </a:prstGeom>
        </p:spPr>
        <p:txBody>
          <a:bodyPr wrap="square">
            <a:spAutoFit/>
          </a:bodyPr>
          <a:lstStyle/>
          <a:p>
            <a:pPr algn="ctr"/>
            <a:r>
              <a:rPr lang="en-US" sz="1400" b="1" dirty="0" smtClean="0">
                <a:latin typeface="Century Gothic" panose="020B0502020202020204" pitchFamily="34" charset="0"/>
              </a:rPr>
              <a:t>Charles Lent</a:t>
            </a:r>
            <a:br>
              <a:rPr lang="en-US" sz="1400" b="1" dirty="0" smtClean="0">
                <a:latin typeface="Century Gothic" panose="020B0502020202020204" pitchFamily="34" charset="0"/>
              </a:rPr>
            </a:br>
            <a:r>
              <a:rPr lang="en-US" sz="1100" dirty="0" smtClean="0">
                <a:latin typeface="Century Gothic" panose="020B0502020202020204" pitchFamily="34" charset="0"/>
              </a:rPr>
              <a:t>REALTOR, AIC</a:t>
            </a:r>
            <a:endParaRPr lang="en-US" sz="1100" dirty="0">
              <a:latin typeface="Century Gothic" panose="020B0502020202020204" pitchFamily="34" charset="0"/>
            </a:endParaRPr>
          </a:p>
          <a:p>
            <a:pPr algn="ctr"/>
            <a:r>
              <a:rPr lang="en-US" sz="1100" dirty="0" smtClean="0">
                <a:latin typeface="Century Gothic" panose="020B0502020202020204" pitchFamily="34" charset="0"/>
              </a:rPr>
              <a:t>843-864-6426</a:t>
            </a:r>
          </a:p>
          <a:p>
            <a:pPr algn="ctr"/>
            <a:r>
              <a:rPr lang="en-US" sz="1100" dirty="0" smtClean="0">
                <a:solidFill>
                  <a:schemeClr val="tx2"/>
                </a:solidFill>
                <a:latin typeface="Century Gothic" panose="020B0502020202020204" pitchFamily="34" charset="0"/>
              </a:rPr>
              <a:t>charles.lent@agentownedrealty.com</a:t>
            </a:r>
          </a:p>
          <a:p>
            <a:pPr algn="ctr"/>
            <a:r>
              <a:rPr lang="en-US" sz="1100" dirty="0" smtClean="0">
                <a:solidFill>
                  <a:schemeClr val="tx2"/>
                </a:solidFill>
                <a:latin typeface="Century Gothic" panose="020B0502020202020204" pitchFamily="34" charset="0"/>
              </a:rPr>
              <a:t>www.charleslentrealty.com </a:t>
            </a:r>
            <a:endParaRPr lang="en-US" sz="1100" dirty="0">
              <a:solidFill>
                <a:schemeClr val="tx2"/>
              </a:solidFill>
              <a:latin typeface="Century Gothic" panose="020B0502020202020204" pitchFamily="34" charset="0"/>
            </a:endParaRPr>
          </a:p>
        </p:txBody>
      </p:sp>
      <p:sp>
        <p:nvSpPr>
          <p:cNvPr id="7" name="Rectangle 6"/>
          <p:cNvSpPr/>
          <p:nvPr/>
        </p:nvSpPr>
        <p:spPr>
          <a:xfrm>
            <a:off x="0" y="9858345"/>
            <a:ext cx="7777940" cy="200055"/>
          </a:xfrm>
          <a:prstGeom prst="rect">
            <a:avLst/>
          </a:prstGeom>
        </p:spPr>
        <p:txBody>
          <a:bodyPr wrap="square">
            <a:spAutoFit/>
          </a:bodyPr>
          <a:lstStyle/>
          <a:p>
            <a:pPr algn="ctr"/>
            <a:r>
              <a:rPr lang="en-US" sz="700" dirty="0">
                <a:latin typeface="Century Gothic" panose="020B0502020202020204" pitchFamily="34" charset="0"/>
              </a:rPr>
              <a:t>AgentOwned Charleston </a:t>
            </a:r>
            <a:r>
              <a:rPr lang="en-US" sz="700" dirty="0" smtClean="0">
                <a:latin typeface="Century Gothic" panose="020B0502020202020204" pitchFamily="34" charset="0"/>
              </a:rPr>
              <a:t>Group | 902 </a:t>
            </a:r>
            <a:r>
              <a:rPr lang="en-US" sz="700" dirty="0">
                <a:latin typeface="Century Gothic" panose="020B0502020202020204" pitchFamily="34" charset="0"/>
              </a:rPr>
              <a:t>Savannah </a:t>
            </a:r>
            <a:r>
              <a:rPr lang="en-US" sz="700" dirty="0" smtClean="0">
                <a:latin typeface="Century Gothic" panose="020B0502020202020204" pitchFamily="34" charset="0"/>
              </a:rPr>
              <a:t>Hwy | Charleston</a:t>
            </a:r>
            <a:r>
              <a:rPr lang="en-US" sz="700" dirty="0">
                <a:latin typeface="Century Gothic" panose="020B0502020202020204" pitchFamily="34" charset="0"/>
              </a:rPr>
              <a:t>, SC 29407-7802</a:t>
            </a:r>
          </a:p>
        </p:txBody>
      </p:sp>
      <p:pic>
        <p:nvPicPr>
          <p:cNvPr id="1035" name="Picture 1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9878780"/>
            <a:ext cx="179620" cy="1796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05923" y="3788147"/>
            <a:ext cx="1443526" cy="8123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 name="Picture 2" descr="G:\All Web Sites\CVH\flyers\1802ChickasawDr_010615\17693.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11002" y="9033956"/>
            <a:ext cx="542544" cy="76200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0" y="0"/>
            <a:ext cx="7777940" cy="353943"/>
          </a:xfrm>
          <a:prstGeom prst="rect">
            <a:avLst/>
          </a:prstGeom>
        </p:spPr>
        <p:txBody>
          <a:bodyPr wrap="square">
            <a:spAutoFit/>
          </a:bodyPr>
          <a:lstStyle/>
          <a:p>
            <a:pPr algn="ctr"/>
            <a:r>
              <a:rPr lang="en-US" sz="1700" b="1" i="1" dirty="0">
                <a:solidFill>
                  <a:srgbClr val="FF0000"/>
                </a:solidFill>
                <a:effectLst>
                  <a:outerShdw blurRad="38100" dist="38100" dir="2700000" algn="tl">
                    <a:srgbClr val="000000">
                      <a:alpha val="43137"/>
                    </a:srgbClr>
                  </a:outerShdw>
                </a:effectLst>
                <a:latin typeface="Century Gothic" panose="020B0502020202020204" pitchFamily="34" charset="0"/>
              </a:rPr>
              <a:t>Beautiful classic two porch home on James Island close to everything</a:t>
            </a:r>
            <a:endParaRPr lang="en-US" sz="1700" b="1" i="1" dirty="0">
              <a:solidFill>
                <a:srgbClr val="FF0000"/>
              </a:solidFill>
              <a:effectLst>
                <a:outerShdw blurRad="38100" dist="38100" dir="2700000" algn="tl">
                  <a:srgbClr val="000000">
                    <a:alpha val="43137"/>
                  </a:srgbClr>
                </a:outerShdw>
              </a:effectLst>
            </a:endParaRPr>
          </a:p>
        </p:txBody>
      </p:sp>
      <p:pic>
        <p:nvPicPr>
          <p:cNvPr id="25"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05924" y="4836197"/>
            <a:ext cx="1443524" cy="8123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05924" y="6932297"/>
            <a:ext cx="1443524" cy="8123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05924" y="7980347"/>
            <a:ext cx="1443524" cy="8123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8"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05924" y="5884247"/>
            <a:ext cx="1443524" cy="8123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9"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252674" y="3788147"/>
            <a:ext cx="1443524" cy="8123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252674" y="4836197"/>
            <a:ext cx="1443524" cy="8123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1" name="Picture 6"/>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252674" y="6932297"/>
            <a:ext cx="1443524" cy="8123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2" name="Picture 6"/>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252674" y="7980347"/>
            <a:ext cx="1443524" cy="8123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3" name="Picture 6"/>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252674" y="5884247"/>
            <a:ext cx="1443524" cy="812300"/>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9101982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TotalTime>
  <Words>410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17</cp:revision>
  <dcterms:created xsi:type="dcterms:W3CDTF">2006-08-16T00:00:00Z</dcterms:created>
  <dcterms:modified xsi:type="dcterms:W3CDTF">2016-04-12T12:32:57Z</dcterms:modified>
</cp:coreProperties>
</file>