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22057"/>
            <a:ext cx="9144000" cy="103594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8036" y="79274"/>
            <a:ext cx="4605965" cy="152748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5213 Holly Forest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Stono Ferry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Hollywood, SC 29449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19002973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$105,000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035" y="1606761"/>
            <a:ext cx="4605966" cy="4188125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Come and build your dream home on this great golf course lot on a quiet cul-de-sac on Stono Ferry Plantation. This lot is already cleared and ready to build. This level lot backs up to the 10th fairway. Stono Ferry is a gated community with an 18 hole championship golf course, lighted tennis court, Jr. Olympic sized swimming pool, equestrian center, activities coordinator for events-meet and great, seasonal celebrations, children's events, and is surrounded by the Intra-Coastal Waterway. Historical Downtown Charleston is about 1/2 hour away and the local beaches are close by. </a:t>
            </a:r>
          </a:p>
          <a:p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FULL </a:t>
            </a:r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ARCHITECTURAL PLANS FOR THE LOT ARE AVAILABLE WITH PREVIOUS APPROVAL BY THE HOA BOARD. </a:t>
            </a:r>
          </a:p>
          <a:p>
            <a:endParaRPr lang="en-US" sz="15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Thank you for showing.</a:t>
            </a: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3" y="5707757"/>
            <a:ext cx="1371600" cy="1033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3" y="79274"/>
            <a:ext cx="4445739" cy="3334304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2" y="4490144"/>
            <a:ext cx="1371600" cy="1033272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2293" y="5707757"/>
            <a:ext cx="1371600" cy="1033272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2" y="4490144"/>
            <a:ext cx="1371600" cy="1033272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2" y="5707757"/>
            <a:ext cx="1371600" cy="103327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2" y="4490144"/>
            <a:ext cx="1371600" cy="10332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92293" y="3597918"/>
            <a:ext cx="44457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Build your Dream Home Along </a:t>
            </a:r>
            <a:b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The Stono Ferry Golf Course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9677400" y="1214533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66C753E8-F1BB-464C-9089-B32408C4CB87}"/>
              </a:ext>
            </a:extLst>
          </p:cNvPr>
          <p:cNvSpPr/>
          <p:nvPr/>
        </p:nvSpPr>
        <p:spPr>
          <a:xfrm>
            <a:off x="-304800" y="1290733"/>
            <a:ext cx="189517" cy="187220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60E143E-9953-479F-AF97-C2C5FEEA5DDD}"/>
              </a:ext>
            </a:extLst>
          </p:cNvPr>
          <p:cNvSpPr/>
          <p:nvPr/>
        </p:nvSpPr>
        <p:spPr>
          <a:xfrm>
            <a:off x="8602055" y="1528556"/>
            <a:ext cx="44457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Just Listed To $425,000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169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5213 Holly Forest Stono Ferry Hollywood, SC 29449 MLS# 19002973 $105,000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2020-11-04T21:29:37Z</dcterms:modified>
</cp:coreProperties>
</file>