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-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0"/>
            <a:ext cx="7758113" cy="988516"/>
          </a:xfrm>
          <a:gradFill>
            <a:gsLst>
              <a:gs pos="0">
                <a:schemeClr val="tx2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Townhome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Close 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Everything!</a:t>
            </a:r>
          </a:p>
        </p:txBody>
      </p:sp>
      <p:sp>
        <p:nvSpPr>
          <p:cNvPr id="4" name="Rectangle 3"/>
          <p:cNvSpPr/>
          <p:nvPr/>
        </p:nvSpPr>
        <p:spPr>
          <a:xfrm>
            <a:off x="3871913" y="903879"/>
            <a:ext cx="3886200" cy="493981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beautiful 1,600 sq. Ft., 3 bedroom, 2.5 bathroom unit is in excellent condition, overlooks a community pond and has upgraded hardwood floors downstairs. 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perfect investment unit! The unit has a large living room / dining room combo with hardwood floors and a separate family room with vaulted ceilings. 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 covered patio overlooks a pond. One car garage. This is easy living close to shopping, the air force base and Bosch and all in </a:t>
            </a:r>
            <a:r>
              <a:rPr lang="en-US" sz="15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Dorchester District II </a:t>
            </a:r>
            <a:r>
              <a:rPr lang="en-US" sz="15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schools!!</a:t>
            </a:r>
          </a:p>
          <a:p>
            <a:pPr algn="ctr"/>
            <a:endParaRPr lang="en-US" sz="15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amenities including the pool as well as all exterior maintenance (lawn care / power washing / landscaping) are covered by the HOA fees. Home owners insurance for the building is also covered by the HOA fees! </a:t>
            </a: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38906" y="8983345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8983663"/>
            <a:ext cx="77597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" y="98123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8983663"/>
            <a:ext cx="18097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5943600"/>
            <a:ext cx="1281113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9537" y="5943600"/>
            <a:ext cx="1281113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92875" y="5943600"/>
            <a:ext cx="1279525" cy="959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6951067"/>
            <a:ext cx="1279525" cy="959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91288" y="6950471"/>
            <a:ext cx="1281112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7951" y="6950471"/>
            <a:ext cx="1281112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484" b="3566"/>
          <a:stretch/>
        </p:blipFill>
        <p:spPr bwMode="auto">
          <a:xfrm>
            <a:off x="1" y="988516"/>
            <a:ext cx="3871912" cy="495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8" name="Picture 14" descr="1421438_077977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" r="13857" b="18498"/>
          <a:stretch>
            <a:fillRect/>
          </a:stretch>
        </p:blipFill>
        <p:spPr bwMode="auto">
          <a:xfrm>
            <a:off x="-1828800" y="3071523"/>
            <a:ext cx="1547813" cy="1096963"/>
          </a:xfrm>
          <a:prstGeom prst="flowChartProcess">
            <a:avLst/>
          </a:prstGeom>
          <a:noFill/>
          <a:ln w="9525" algn="in">
            <a:solidFill>
              <a:srgbClr val="212120"/>
            </a:solidFill>
            <a:miter lim="800000"/>
            <a:headEnd/>
            <a:tailEnd/>
          </a:ln>
          <a:effectLst>
            <a:outerShdw dist="35921" dir="2700000" algn="ctr" rotWithShape="0">
              <a:srgbClr val="21212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</a:extLst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7957343"/>
            <a:ext cx="1281112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9538" y="7957343"/>
            <a:ext cx="1281112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92876" y="7958534"/>
            <a:ext cx="1279524" cy="959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" y="5943600"/>
            <a:ext cx="3890962" cy="297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5216 Chicory </a:t>
            </a:r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Lane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Commons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en-US" altLang="en-US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SC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29420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MLS#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1421200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139,000</a:t>
            </a:r>
            <a:endParaRPr kumimoji="0" lang="en-US" altLang="en-US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175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</cp:revision>
  <dcterms:created xsi:type="dcterms:W3CDTF">2006-08-16T00:00:00Z</dcterms:created>
  <dcterms:modified xsi:type="dcterms:W3CDTF">2015-05-18T21:08:42Z</dcterms:modified>
</cp:coreProperties>
</file>