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524" y="167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0"/>
            <a:ext cx="7758113" cy="988516"/>
          </a:xfrm>
          <a:gradFill>
            <a:gsLst>
              <a:gs pos="0">
                <a:schemeClr val="tx2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Townhome </a:t>
            </a:r>
            <a:r>
              <a:rPr lang="en-US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Close </a:t>
            </a:r>
            <a:r>
              <a:rPr lang="en-US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to Everything!</a:t>
            </a:r>
            <a:endParaRPr lang="en-US" dirty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71913" y="988516"/>
            <a:ext cx="3886200" cy="477053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beautiful 1,600 sq. ft., 3 bedroom, 2.5 bathroom unit is in excellent condition, overlooks a community pond and has upgraded hardwood floors downstairs. A perfect investment unit! The unit has a large living room / dining room combo with hardwood floors and a separate family room with vaulted ceilings. Community amenities including the pool as well as all exterior maintenance (lawn care / power washing / landscaping) are covered by the HOA fees. Home owners insurance for the building is also covered by the HOA fees! Back covered patio overlooks a pond. One car garage. This is easy living close to shopping, the Air Force Base and </a:t>
            </a:r>
            <a:r>
              <a:rPr lang="en-US" sz="16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osch and all in Dorchester II schools!!</a:t>
            </a:r>
          </a:p>
        </p:txBody>
      </p:sp>
      <p:pic>
        <p:nvPicPr>
          <p:cNvPr id="1026" name="Picture 2" descr="Larry &amp; Kath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r="7500"/>
          <a:stretch>
            <a:fillRect/>
          </a:stretch>
        </p:blipFill>
        <p:spPr bwMode="auto">
          <a:xfrm>
            <a:off x="138906" y="8983345"/>
            <a:ext cx="10033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0" y="8983663"/>
            <a:ext cx="7759700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0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Office 843-871-9133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1" y="98123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7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AGENTOWNED PREMIERE GROUP | 1800 TROLLEY RD | SUMMERVILLE, SC 29485</a:t>
            </a:r>
            <a:endParaRPr kumimoji="0" lang="en-US" alt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2650" y="8983663"/>
            <a:ext cx="180975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5943600"/>
            <a:ext cx="1281113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9537" y="5943600"/>
            <a:ext cx="1281113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2875" y="5943600"/>
            <a:ext cx="1279525" cy="95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6951067"/>
            <a:ext cx="1279525" cy="95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1288" y="6950471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7951" y="6950471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3484" b="3566"/>
          <a:stretch/>
        </p:blipFill>
        <p:spPr bwMode="auto">
          <a:xfrm>
            <a:off x="1" y="988516"/>
            <a:ext cx="3871912" cy="4955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038" name="Picture 14" descr="1421438_0779778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7" r="13857" b="18498"/>
          <a:stretch>
            <a:fillRect/>
          </a:stretch>
        </p:blipFill>
        <p:spPr bwMode="auto">
          <a:xfrm>
            <a:off x="-1828800" y="3071523"/>
            <a:ext cx="1547813" cy="1096963"/>
          </a:xfrm>
          <a:prstGeom prst="flowChartProcess">
            <a:avLst/>
          </a:prstGeom>
          <a:noFill/>
          <a:ln w="9525" algn="in">
            <a:solidFill>
              <a:srgbClr val="212120"/>
            </a:solidFill>
            <a:miter lim="800000"/>
            <a:headEnd/>
            <a:tailEnd/>
          </a:ln>
          <a:effectLst>
            <a:outerShdw dist="35921" dir="2700000" algn="ctr" rotWithShape="0">
              <a:srgbClr val="21212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</a:extLst>
        </p:spPr>
      </p:pic>
      <p:pic>
        <p:nvPicPr>
          <p:cNvPr id="18" name="Picture 7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7957343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9538" y="7957343"/>
            <a:ext cx="1281112" cy="9608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0" name="Picture 9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92876" y="7958534"/>
            <a:ext cx="1279524" cy="959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1" y="5943600"/>
            <a:ext cx="3890962" cy="2974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5216 Chicory </a:t>
            </a:r>
            <a:r>
              <a:rPr lang="en-US" sz="28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Lane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Coosaw</a:t>
            </a: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Commons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North Charleston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kumimoji="0" lang="en-US" altLang="en-US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 SC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29420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kumimoji="0" lang="en-US" altLang="en-US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altLang="en-US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cs typeface="Arial" pitchFamily="34" charset="0"/>
              </a:rPr>
              <a:t>MLS# 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1421200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143,000</a:t>
            </a:r>
            <a:endParaRPr kumimoji="0" lang="en-US" altLang="en-US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2</cp:revision>
  <dcterms:created xsi:type="dcterms:W3CDTF">2006-08-16T00:00:00Z</dcterms:created>
  <dcterms:modified xsi:type="dcterms:W3CDTF">2014-10-24T17:23:12Z</dcterms:modified>
</cp:coreProperties>
</file>