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294C"/>
    <a:srgbClr val="DF531B"/>
    <a:srgbClr val="38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716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4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96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2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6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05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43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1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3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01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31330-197B-4966-B63E-91DC1E73CADF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7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</a:extLst>
          </a:blip>
          <a:srcRect/>
          <a:stretch>
            <a:fillRect l="-47000" r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1"/>
          <a:stretch/>
        </p:blipFill>
        <p:spPr>
          <a:xfrm>
            <a:off x="0" y="0"/>
            <a:ext cx="8229600" cy="10058399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7D40062-56BB-327B-DC7E-9DE8D73B1E8F}"/>
              </a:ext>
            </a:extLst>
          </p:cNvPr>
          <p:cNvSpPr/>
          <p:nvPr/>
        </p:nvSpPr>
        <p:spPr>
          <a:xfrm>
            <a:off x="0" y="8654754"/>
            <a:ext cx="8279219" cy="1403646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96" y="28780"/>
            <a:ext cx="8210304" cy="690659"/>
          </a:xfrm>
          <a:effectLst/>
        </p:spPr>
        <p:txBody>
          <a:bodyPr anchor="ctr">
            <a:noAutofit/>
          </a:bodyPr>
          <a:lstStyle/>
          <a:p>
            <a:r>
              <a:rPr lang="en-US" sz="5000" b="1" dirty="0">
                <a:solidFill>
                  <a:schemeClr val="bg1"/>
                </a:solidFill>
                <a:latin typeface="Freestyle Script" panose="030804020302050B0404" pitchFamily="66" charset="0"/>
              </a:rPr>
              <a:t>Showing 1 Day Only: Saturday 07/15</a:t>
            </a:r>
          </a:p>
        </p:txBody>
      </p:sp>
      <p:sp>
        <p:nvSpPr>
          <p:cNvPr id="7" name="Rectangle 6"/>
          <p:cNvSpPr/>
          <p:nvPr/>
        </p:nvSpPr>
        <p:spPr>
          <a:xfrm>
            <a:off x="229689" y="9801053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Charleston First Real Estate, Inc | 1922 Capri Dr | Charleston, SC 29407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8886057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600" b="1" dirty="0">
                <a:solidFill>
                  <a:schemeClr val="bg1"/>
                </a:solidFill>
              </a:rPr>
              <a:t>Leslie Tester</a:t>
            </a:r>
          </a:p>
          <a:p>
            <a:pPr algn="ctr"/>
            <a:r>
              <a:rPr lang="nb-NO" sz="1400" dirty="0">
                <a:solidFill>
                  <a:schemeClr val="bg1"/>
                </a:solidFill>
              </a:rPr>
              <a:t>(843) 901-1971</a:t>
            </a:r>
          </a:p>
          <a:p>
            <a:pPr algn="ctr"/>
            <a:r>
              <a:rPr lang="nb-NO" sz="1400" dirty="0">
                <a:solidFill>
                  <a:schemeClr val="bg1"/>
                </a:solidFill>
              </a:rPr>
              <a:t>leslietester.realestate@gmail.com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1510" y="801887"/>
            <a:ext cx="764658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800" b="1" dirty="0">
                <a:ln w="3175">
                  <a:noFill/>
                </a:ln>
                <a:solidFill>
                  <a:schemeClr val="bg1"/>
                </a:solidFill>
              </a:rPr>
              <a:t>5217 Fallow Fawns Road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</a:rPr>
              <a:t>Deer Field Hall | Hollywood, SC 29449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</a:rPr>
              <a:t>MLS# 23015688 | $287,500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43" y="8886056"/>
            <a:ext cx="1051560" cy="105156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2" b="19367"/>
          <a:stretch/>
        </p:blipFill>
        <p:spPr>
          <a:xfrm>
            <a:off x="7026275" y="8886056"/>
            <a:ext cx="978408" cy="10515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C34C8B-AEF8-4F34-9443-9BD004CB6BE8}"/>
              </a:ext>
            </a:extLst>
          </p:cNvPr>
          <p:cNvSpPr/>
          <p:nvPr/>
        </p:nvSpPr>
        <p:spPr>
          <a:xfrm>
            <a:off x="-2317320" y="3218335"/>
            <a:ext cx="2336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Price Reduced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762306"/>
            <a:ext cx="8279219" cy="1892447"/>
          </a:xfrm>
          <a:solidFill>
            <a:schemeClr val="tx1">
              <a:alpha val="50000"/>
            </a:schemeClr>
          </a:solidFill>
        </p:spPr>
        <p:txBody>
          <a:bodyPr numCol="2" anchor="ctr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1,600 square feet, 3/2, large yard, and quiet community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Only 8 minutes from West Ashley and a short drive to Edisto Beach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Primary Bedroom Downstairs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Open concept plan, lots of light, and a full kitchen with ample storage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Finished room over the garage is perfect for a flex room, office, or 4th bedroom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Across from Stono Golf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Showing One Day Only: Saturday the 15th, 10am-6pm. Deadline for all offers: Sunday the 16th, 2pm. Sold in AS-IS condition. </a:t>
            </a:r>
            <a:endParaRPr lang="en-US" sz="16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8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841</TotalTime>
  <Words>146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Freestyle Script</vt:lpstr>
      <vt:lpstr>Office Theme</vt:lpstr>
      <vt:lpstr>Showing 1 Day Only: Saturday 07/15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 Guest Suite in Mt. Pleasant?</dc:title>
  <dc:creator>A. Thomas Price</dc:creator>
  <cp:lastModifiedBy>A. Thomas Price</cp:lastModifiedBy>
  <cp:revision>38</cp:revision>
  <dcterms:created xsi:type="dcterms:W3CDTF">2016-05-13T14:43:32Z</dcterms:created>
  <dcterms:modified xsi:type="dcterms:W3CDTF">2023-07-13T17:49:06Z</dcterms:modified>
</cp:coreProperties>
</file>