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95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1/26/2024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onniesross@aol.com" TargetMode="External"/><Relationship Id="rId13" Type="http://schemas.openxmlformats.org/officeDocument/2006/relationships/image" Target="../media/image9.png"/><Relationship Id="rId3" Type="http://schemas.openxmlformats.org/officeDocument/2006/relationships/hyperlink" Target="https://www.youtube.com/embed/3XSP4Cyh0kg" TargetMode="External"/><Relationship Id="rId7" Type="http://schemas.openxmlformats.org/officeDocument/2006/relationships/hyperlink" Target="mailto:ronnienichols8@aol.com"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0554" b="10554"/>
          <a:stretch/>
        </p:blipFill>
        <p:spPr>
          <a:xfrm>
            <a:off x="1366378" y="0"/>
            <a:ext cx="5948822" cy="3519815"/>
          </a:xfrm>
          <a:prstGeom prst="rect">
            <a:avLst/>
          </a:prstGeom>
          <a:ln>
            <a:noFill/>
          </a:ln>
        </p:spPr>
      </p:pic>
      <p:sp>
        <p:nvSpPr>
          <p:cNvPr id="5" name="Rectangle 4"/>
          <p:cNvSpPr/>
          <p:nvPr/>
        </p:nvSpPr>
        <p:spPr>
          <a:xfrm>
            <a:off x="1366378" y="4110507"/>
            <a:ext cx="5948822" cy="4131900"/>
          </a:xfrm>
          <a:prstGeom prst="rect">
            <a:avLst/>
          </a:prstGeom>
        </p:spPr>
        <p:txBody>
          <a:bodyPr wrap="square" anchor="ctr">
            <a:spAutoFit/>
          </a:bodyPr>
          <a:lstStyle/>
          <a:p>
            <a:pPr algn="ctr"/>
            <a:r>
              <a:rPr lang="en-US" sz="1050" dirty="0">
                <a:latin typeface="Adobe Caslon Pro" panose="0205050205050A020403" pitchFamily="18" charset="0"/>
              </a:rPr>
              <a:t>This two-lot parcel with significant road frontage is on Little River Neck Rd., a tree-lined road to oceanfront Anne Tilghman Boyce Coastal Reserve, a nature conservancy, including Waties Island, with access for managed recreational use. Little River Neck itself is on an elevated peninsula of live oaks and southern pines between the Intracoastal Waterway and the Cherry Grove Inlet to the Atlantic Ocean. The area also preserves the singular look of its own historic origins. It is minutes from the beach, shopping &amp; dining, schools, medical services, entertainment and access to major highways. Nearby public amenities include the ability to golf cart to the beach; close proximity to public/world-class Tidewater Plantation Golf Course and Grill, NAMED BEST IN THE U.S. in 2022, restaurants and bar, driving range, putting greens, event facilities overlooking the 18th hole; and access to Waties Island, one of the last accessible barrier islands in the world! This section of Horry County has a full range of things to do and to enjoy which really reflects a "way of life" nearby in safe, popular, affordable North Myrtle Beach, a Top 5 Beach Town in the nation; but with low, low county taxes. Property is zoned CFA. Allowed zoning uses should be verified by Buyer and Buyer's agent with Horry County as should all measurements. Subdivision: LD &amp; Hope Willard and Little River Neck. Adjoining Waters Edge Subdivision. Flood zone X, minimal. Sold As Is. Home and manufactured home convey unfurnished. There are two inter-connected wells on the property. One is a deep well of 400 ft.; the other is of unknown depth. There are two septic tanks. Hope Point Subdivision is approved for development across the street, and Little River Neck Rd. has been widened with a multi-purpose path. Future improvement may be for golf-cart </a:t>
            </a:r>
            <a:r>
              <a:rPr lang="en-US" sz="1050" dirty="0" err="1">
                <a:latin typeface="Adobe Caslon Pro" panose="0205050205050A020403" pitchFamily="18" charset="0"/>
              </a:rPr>
              <a:t>tunr</a:t>
            </a:r>
            <a:r>
              <a:rPr lang="en-US" sz="1050" dirty="0">
                <a:latin typeface="Adobe Caslon Pro" panose="0205050205050A020403" pitchFamily="18" charset="0"/>
              </a:rPr>
              <a:t>-outs. There is discussion of a state park on neighboring Waties Island. With CFA Zoning, about 303 ft. of road frontage on Little River Neck Rd, and more than 60,000 sq. ft. of land (1.38 acres), this rare offering has numerous possible uses. Easy to find, 3 signs on the two lots in the parcel. Both the stick-built the manufactured homes are tenant-occupied and require appointment. Two residential communities are now being developed on Little River Neck Rd., so allow for periodic light traffic for some time.</a:t>
            </a:r>
          </a:p>
          <a:p>
            <a:pPr algn="ctr"/>
            <a:endParaRPr lang="en-US" sz="1050" b="1" dirty="0">
              <a:latin typeface="Adobe Caslon Pro" panose="0205050205050A020403" pitchFamily="18" charset="0"/>
            </a:endParaRPr>
          </a:p>
          <a:p>
            <a:pPr algn="ctr"/>
            <a:r>
              <a:rPr lang="en-US" sz="1050" b="1" dirty="0">
                <a:latin typeface="Adobe Caslon Pro" panose="0205050205050A020403" pitchFamily="18" charset="0"/>
                <a:hlinkClick r:id="rId3"/>
              </a:rPr>
              <a:t>Video Tour</a:t>
            </a:r>
            <a:endParaRPr lang="en-US" sz="1050" b="1" dirty="0">
              <a:latin typeface="Adobe Caslon Pro" panose="0205050205050A020403" pitchFamily="18" charset="0"/>
            </a:endParaRPr>
          </a:p>
        </p:txBody>
      </p:sp>
      <p:sp>
        <p:nvSpPr>
          <p:cNvPr id="23" name="Rectangle 22"/>
          <p:cNvSpPr/>
          <p:nvPr/>
        </p:nvSpPr>
        <p:spPr>
          <a:xfrm>
            <a:off x="1366378" y="3582528"/>
            <a:ext cx="5948821" cy="569387"/>
          </a:xfrm>
          <a:prstGeom prst="rect">
            <a:avLst/>
          </a:prstGeom>
          <a:noFill/>
        </p:spPr>
        <p:txBody>
          <a:bodyPr wrap="square" anchor="ctr">
            <a:spAutoFit/>
          </a:bodyPr>
          <a:lstStyle/>
          <a:p>
            <a:pPr algn="ctr"/>
            <a:r>
              <a:rPr lang="en-US" dirty="0">
                <a:ln w="3175">
                  <a:noFill/>
                </a:ln>
                <a:latin typeface="Adobe Caslon Pro Bold" panose="0205070206050A020403" pitchFamily="18" charset="0"/>
              </a:rPr>
              <a:t>5218 Little River Neck Rd</a:t>
            </a:r>
          </a:p>
          <a:p>
            <a:pPr algn="ctr"/>
            <a:r>
              <a:rPr lang="en-US" sz="1300" b="1" dirty="0">
                <a:ln w="3175">
                  <a:noFill/>
                </a:ln>
                <a:latin typeface="Adobe Caslon Pro" panose="0205050205050A020403" pitchFamily="18" charset="0"/>
              </a:rPr>
              <a:t>North Myrtle Beach, SC 29582 | MLS# 2402180 | $625,000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2029"/>
            <a:ext cx="1298448" cy="973837"/>
          </a:xfrm>
          <a:prstGeom prst="rect">
            <a:avLst/>
          </a:prstGeom>
          <a:ln>
            <a:noFill/>
          </a:ln>
          <a:effectLst/>
        </p:spPr>
      </p:pic>
      <p:sp>
        <p:nvSpPr>
          <p:cNvPr id="2" name="Rectangle 1"/>
          <p:cNvSpPr/>
          <p:nvPr/>
        </p:nvSpPr>
        <p:spPr>
          <a:xfrm>
            <a:off x="1366377" y="0"/>
            <a:ext cx="5948821" cy="584775"/>
          </a:xfrm>
          <a:prstGeom prst="rect">
            <a:avLst/>
          </a:prstGeom>
          <a:noFill/>
        </p:spPr>
        <p:txBody>
          <a:bodyPr wrap="square">
            <a:spAutoFit/>
          </a:bodyPr>
          <a:lstStyle/>
          <a:p>
            <a:pPr algn="ctr"/>
            <a:r>
              <a:rPr lang="en-US" sz="1600" b="1" i="1" dirty="0">
                <a:ln w="6350">
                  <a:solidFill>
                    <a:sysClr val="windowText" lastClr="000000"/>
                  </a:solidFill>
                </a:ln>
                <a:solidFill>
                  <a:schemeClr val="bg1"/>
                </a:solidFill>
                <a:latin typeface="Gisha" panose="020B0604020202020204" pitchFamily="34" charset="-79"/>
                <a:cs typeface="Gisha" panose="020B0604020202020204" pitchFamily="34" charset="-79"/>
              </a:rPr>
              <a:t>Rare, acre-plus 2-lot parcel with commercial potential and flex usage now available!</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22" t="7995" r="5470" b="16819"/>
          <a:stretch/>
        </p:blipFill>
        <p:spPr>
          <a:xfrm>
            <a:off x="1" y="4698304"/>
            <a:ext cx="1298448" cy="827244"/>
          </a:xfrm>
          <a:prstGeom prst="rect">
            <a:avLst/>
          </a:prstGeom>
          <a:ln>
            <a:no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7"/>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8"/>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pic>
        <p:nvPicPr>
          <p:cNvPr id="3" name="Picture 2">
            <a:extLst>
              <a:ext uri="{FF2B5EF4-FFF2-40B4-BE49-F238E27FC236}">
                <a16:creationId xmlns:a16="http://schemas.microsoft.com/office/drawing/2014/main" id="{C1175C76-B3E5-B671-7E09-D2AC4179525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 y="6525258"/>
            <a:ext cx="1298448" cy="811531"/>
          </a:xfrm>
          <a:prstGeom prst="rect">
            <a:avLst/>
          </a:prstGeom>
          <a:ln>
            <a:noFill/>
          </a:ln>
          <a:effectLst/>
        </p:spPr>
      </p:pic>
      <p:pic>
        <p:nvPicPr>
          <p:cNvPr id="7" name="Picture 6">
            <a:extLst>
              <a:ext uri="{FF2B5EF4-FFF2-40B4-BE49-F238E27FC236}">
                <a16:creationId xmlns:a16="http://schemas.microsoft.com/office/drawing/2014/main" id="{B9576E12-1CFA-4331-2DF5-5E2864FBD24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 y="5619638"/>
            <a:ext cx="1298448" cy="811530"/>
          </a:xfrm>
          <a:prstGeom prst="rect">
            <a:avLst/>
          </a:prstGeom>
          <a:ln>
            <a:noFill/>
          </a:ln>
          <a:effectLst/>
        </p:spPr>
      </p:pic>
      <p:pic>
        <p:nvPicPr>
          <p:cNvPr id="8" name="Picture 7">
            <a:extLst>
              <a:ext uri="{FF2B5EF4-FFF2-40B4-BE49-F238E27FC236}">
                <a16:creationId xmlns:a16="http://schemas.microsoft.com/office/drawing/2014/main" id="{FF0A101F-CBD9-F8E7-838E-B840003A2E1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 y="7430877"/>
            <a:ext cx="1298448" cy="811530"/>
          </a:xfrm>
          <a:prstGeom prst="rect">
            <a:avLst/>
          </a:prstGeom>
          <a:ln>
            <a:noFill/>
          </a:ln>
          <a:effectLst/>
        </p:spPr>
      </p:pic>
      <p:pic>
        <p:nvPicPr>
          <p:cNvPr id="9" name="Picture 8">
            <a:extLst>
              <a:ext uri="{FF2B5EF4-FFF2-40B4-BE49-F238E27FC236}">
                <a16:creationId xmlns:a16="http://schemas.microsoft.com/office/drawing/2014/main" id="{5D91ED14-D54E-4188-6DDD-462980D9D4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17146"/>
            <a:ext cx="1298448" cy="973837"/>
          </a:xfrm>
          <a:prstGeom prst="rect">
            <a:avLst/>
          </a:prstGeom>
          <a:ln>
            <a:noFill/>
          </a:ln>
          <a:effectLst/>
        </p:spPr>
      </p:pic>
      <p:pic>
        <p:nvPicPr>
          <p:cNvPr id="10" name="Picture 9">
            <a:extLst>
              <a:ext uri="{FF2B5EF4-FFF2-40B4-BE49-F238E27FC236}">
                <a16:creationId xmlns:a16="http://schemas.microsoft.com/office/drawing/2014/main" id="{4B0D8701-43E2-7E94-D226-33B2CCDE967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 y="1085073"/>
            <a:ext cx="1298448" cy="811530"/>
          </a:xfrm>
          <a:prstGeom prst="rect">
            <a:avLst/>
          </a:prstGeom>
          <a:ln>
            <a:noFill/>
          </a:ln>
          <a:effectLst/>
        </p:spPr>
      </p:pic>
      <p:pic>
        <p:nvPicPr>
          <p:cNvPr id="11" name="Picture 10">
            <a:extLst>
              <a:ext uri="{FF2B5EF4-FFF2-40B4-BE49-F238E27FC236}">
                <a16:creationId xmlns:a16="http://schemas.microsoft.com/office/drawing/2014/main" id="{4E140911-A889-5C9E-DB96-BFCE357EAD1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 y="2896313"/>
            <a:ext cx="1298448" cy="811530"/>
          </a:xfrm>
          <a:prstGeom prst="rect">
            <a:avLst/>
          </a:prstGeom>
          <a:ln>
            <a:noFill/>
          </a:ln>
          <a:effectLst/>
        </p:spPr>
      </p:pic>
      <p:pic>
        <p:nvPicPr>
          <p:cNvPr id="13" name="Picture 12">
            <a:extLst>
              <a:ext uri="{FF2B5EF4-FFF2-40B4-BE49-F238E27FC236}">
                <a16:creationId xmlns:a16="http://schemas.microsoft.com/office/drawing/2014/main" id="{9621C06C-FBCD-C2B8-E58C-3261AF15BA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6022" t="8927" r="5470" b="18156"/>
          <a:stretch/>
        </p:blipFill>
        <p:spPr>
          <a:xfrm>
            <a:off x="1" y="3801933"/>
            <a:ext cx="1298448" cy="802281"/>
          </a:xfrm>
          <a:prstGeom prst="rect">
            <a:avLst/>
          </a:prstGeom>
          <a:ln>
            <a:noFill/>
          </a:ln>
          <a:effectLst/>
        </p:spPr>
      </p:pic>
      <p:pic>
        <p:nvPicPr>
          <p:cNvPr id="14" name="Picture 13">
            <a:extLst>
              <a:ext uri="{FF2B5EF4-FFF2-40B4-BE49-F238E27FC236}">
                <a16:creationId xmlns:a16="http://schemas.microsoft.com/office/drawing/2014/main" id="{24B89243-90F3-EBCF-2A60-3EA2C26596B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 y="1990693"/>
            <a:ext cx="1298448" cy="811530"/>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507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65</cp:revision>
  <dcterms:created xsi:type="dcterms:W3CDTF">2016-01-18T21:52:04Z</dcterms:created>
  <dcterms:modified xsi:type="dcterms:W3CDTF">2024-01-26T20:06:44Z</dcterms:modified>
</cp:coreProperties>
</file>