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5/2/2017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5/2/2017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5/2/2017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5/2/2017</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05165" y="598917"/>
            <a:ext cx="4162070" cy="31215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76815" y="5458223"/>
            <a:ext cx="7618771" cy="25637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Beautiful, home in the gated Plantation at Stono Ferry neighborhood. This quaint neighborhood boasts large lots, gorgeous trees, golf, an equestrian center, neighborhood pool and so much more. The house itself touts very bright and sunny rooms with windows galore! The spacious open floor plan allows for great entertaining. The chef in the family will love the upscale kitchen with its </a:t>
            </a:r>
            <a:r>
              <a:rPr lang="en-US" altLang="en-US" sz="1200" dirty="0" err="1">
                <a:solidFill>
                  <a:srgbClr val="000000"/>
                </a:solidFill>
                <a:latin typeface="Georgia" panose="02040502050405020303" pitchFamily="18" charset="0"/>
              </a:rPr>
              <a:t>silestone</a:t>
            </a:r>
            <a:r>
              <a:rPr lang="en-US" altLang="en-US" sz="1200" dirty="0">
                <a:solidFill>
                  <a:srgbClr val="000000"/>
                </a:solidFill>
                <a:latin typeface="Georgia" panose="02040502050405020303" pitchFamily="18" charset="0"/>
              </a:rPr>
              <a:t> counters and custom cabinetry. The stove is a professional grade DCS Fisher &amp; Paykel. A Jenn Air frig and Bosch dishwasher round out the appliances. The master bedroom is downstairs and has a lavish spa-like bathroom with soaking tub and multiple head shower. It is also conveniently connected to the laundry room. A screened porch overlooks the oak draped backyard and handsome horse pastures. Upstairs, a second living area with a fireplace has been converted into a fourth bedroom with an oversized closet. There is enough space to add another bathroom here and have a second master! The other two bedrooms are also on this level and are generous in size. Also on the main floor is another room currently with a built in desk that makes for a perfect home office! Could also be a great playroom or den. This home will not disappoint! If square footage is important please measure</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9" name="Rectangle 8"/>
          <p:cNvSpPr/>
          <p:nvPr/>
        </p:nvSpPr>
        <p:spPr>
          <a:xfrm>
            <a:off x="0" y="-26818"/>
            <a:ext cx="7772400" cy="523220"/>
          </a:xfrm>
          <a:prstGeom prst="rect">
            <a:avLst/>
          </a:prstGeom>
        </p:spPr>
        <p:txBody>
          <a:bodyPr wrap="square">
            <a:spAutoFit/>
          </a:bodyPr>
          <a:lstStyle/>
          <a:p>
            <a:pPr algn="ctr"/>
            <a:r>
              <a:rPr lang="en-US" sz="2800" i="1" dirty="0">
                <a:ln w="0">
                  <a:noFill/>
                </a:ln>
                <a:solidFill>
                  <a:srgbClr val="C00000"/>
                </a:solidFill>
                <a:effectLst>
                  <a:outerShdw blurRad="50800" dist="38100" dir="5400000" algn="t" rotWithShape="0">
                    <a:prstClr val="black">
                      <a:alpha val="40000"/>
                    </a:prstClr>
                  </a:outerShdw>
                </a:effectLst>
                <a:latin typeface="Georgia" panose="02040502050405020303" pitchFamily="18" charset="0"/>
              </a:rPr>
              <a:t>Gated Golf/Equestrian Community!!</a:t>
            </a:r>
          </a:p>
        </p:txBody>
      </p:sp>
      <p:sp>
        <p:nvSpPr>
          <p:cNvPr id="19" name="Rectangle 18"/>
          <p:cNvSpPr/>
          <p:nvPr/>
        </p:nvSpPr>
        <p:spPr>
          <a:xfrm>
            <a:off x="0" y="3775710"/>
            <a:ext cx="7772400" cy="738664"/>
          </a:xfrm>
          <a:prstGeom prst="rect">
            <a:avLst/>
          </a:prstGeom>
        </p:spPr>
        <p:txBody>
          <a:bodyPr wrap="square">
            <a:spAutoFit/>
          </a:bodyPr>
          <a:lstStyle/>
          <a:p>
            <a:pPr algn="ctr"/>
            <a:r>
              <a:rPr lang="en-US" sz="2400" b="1" dirty="0">
                <a:ln w="0">
                  <a:noFill/>
                </a:ln>
                <a:solidFill>
                  <a:srgbClr val="C00000"/>
                </a:solidFill>
                <a:effectLst>
                  <a:outerShdw blurRad="50800" dist="38100" dir="5400000" algn="t" rotWithShape="0">
                    <a:prstClr val="black">
                      <a:alpha val="40000"/>
                    </a:prstClr>
                  </a:outerShdw>
                </a:effectLst>
                <a:latin typeface="Georgia" panose="02040502050405020303" pitchFamily="18" charset="0"/>
              </a:rPr>
              <a:t>5219 Old Washington Course</a:t>
            </a:r>
          </a:p>
          <a:p>
            <a:pPr algn="ctr"/>
            <a:r>
              <a:rPr lang="en-US" dirty="0">
                <a:ln w="0">
                  <a:noFill/>
                </a:ln>
                <a:solidFill>
                  <a:srgbClr val="C00000"/>
                </a:solidFill>
                <a:effectLst>
                  <a:outerShdw blurRad="50800" dist="38100" dir="5400000" algn="t" rotWithShape="0">
                    <a:prstClr val="black">
                      <a:alpha val="40000"/>
                    </a:prstClr>
                  </a:outerShdw>
                </a:effectLst>
                <a:latin typeface="Georgia" panose="02040502050405020303" pitchFamily="18" charset="0"/>
              </a:rPr>
              <a:t>Plantation at Stono Ferry ~ Hollywood ~ MLS# 17011889 ~ $474,900</a:t>
            </a:r>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61523" y="4637827"/>
            <a:ext cx="1093861" cy="820396"/>
          </a:xfrm>
          <a:prstGeom prst="rect">
            <a:avLst/>
          </a:prstGeom>
          <a:noFill/>
          <a:ln w="9525" algn="ctr">
            <a:solidFill>
              <a:srgbClr val="FFFFFF"/>
            </a:solidFill>
            <a:round/>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932699" y="4637827"/>
            <a:ext cx="1093861" cy="820396"/>
          </a:xfrm>
          <a:prstGeom prst="rect">
            <a:avLst/>
          </a:prstGeom>
          <a:noFill/>
          <a:ln w="9525" algn="ctr">
            <a:solidFill>
              <a:srgbClr val="FFFFFF"/>
            </a:solidFill>
            <a:round/>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75935" y="4637827"/>
            <a:ext cx="1093861" cy="820396"/>
          </a:xfrm>
          <a:prstGeom prst="rect">
            <a:avLst/>
          </a:prstGeom>
          <a:noFill/>
          <a:ln w="9525" algn="ctr">
            <a:solidFill>
              <a:srgbClr val="FFFFFF"/>
            </a:solidFill>
            <a:round/>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7" name="Picture 9"/>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347111" y="4637827"/>
            <a:ext cx="1093861" cy="820396"/>
          </a:xfrm>
          <a:prstGeom prst="rect">
            <a:avLst/>
          </a:prstGeom>
          <a:noFill/>
          <a:ln w="9525" algn="ctr">
            <a:solidFill>
              <a:srgbClr val="FFFFFF"/>
            </a:solidFill>
            <a:round/>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14"/>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518286" y="4646640"/>
            <a:ext cx="1070363" cy="802771"/>
          </a:xfrm>
          <a:prstGeom prst="rect">
            <a:avLst/>
          </a:prstGeom>
          <a:noFill/>
          <a:ln w="9525" algn="ctr">
            <a:solidFill>
              <a:srgbClr val="FFFFFF"/>
            </a:solidFill>
            <a:round/>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9"/>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335361" y="8027041"/>
            <a:ext cx="1093861" cy="820396"/>
          </a:xfrm>
          <a:prstGeom prst="rect">
            <a:avLst/>
          </a:prstGeom>
          <a:noFill/>
          <a:ln w="9525" algn="ctr">
            <a:solidFill>
              <a:srgbClr val="FFFFFF"/>
            </a:solidFill>
            <a:round/>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10"/>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75935" y="8027041"/>
            <a:ext cx="1093861" cy="820396"/>
          </a:xfrm>
          <a:prstGeom prst="rect">
            <a:avLst/>
          </a:prstGeom>
          <a:noFill/>
          <a:ln w="9525" algn="ctr">
            <a:solidFill>
              <a:srgbClr val="FFFFFF"/>
            </a:solidFill>
            <a:round/>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Picture 9"/>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494788" y="8027041"/>
            <a:ext cx="1093861" cy="820396"/>
          </a:xfrm>
          <a:prstGeom prst="rect">
            <a:avLst/>
          </a:prstGeom>
          <a:noFill/>
          <a:ln w="9525" algn="ctr">
            <a:solidFill>
              <a:srgbClr val="FFFFFF"/>
            </a:solidFill>
            <a:round/>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4" name="Picture 9"/>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4915074" y="8027041"/>
            <a:ext cx="1093861" cy="820396"/>
          </a:xfrm>
          <a:prstGeom prst="rect">
            <a:avLst/>
          </a:prstGeom>
          <a:noFill/>
          <a:ln w="9525" algn="ctr">
            <a:solidFill>
              <a:srgbClr val="FFFFFF"/>
            </a:solidFill>
            <a:round/>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5" name="Picture 5"/>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6537089" y="9137659"/>
            <a:ext cx="1051560" cy="701040"/>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6" name="Picture 11"/>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174226" y="928090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7" name="Text Box 12"/>
          <p:cNvSpPr txBox="1">
            <a:spLocks noChangeArrowheads="1"/>
          </p:cNvSpPr>
          <p:nvPr/>
        </p:nvSpPr>
        <p:spPr bwMode="auto">
          <a:xfrm>
            <a:off x="4072918" y="9030979"/>
            <a:ext cx="2309231"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dirty="0">
                <a:solidFill>
                  <a:srgbClr val="000000"/>
                </a:solidFill>
                <a:latin typeface="Georgia" panose="02040502050405020303" pitchFamily="18" charset="0"/>
              </a:rPr>
              <a:t>Amy </a:t>
            </a:r>
            <a:r>
              <a:rPr lang="en-US" altLang="en-US" sz="1600" dirty="0" err="1">
                <a:solidFill>
                  <a:srgbClr val="000000"/>
                </a:solidFill>
                <a:latin typeface="Georgia" panose="02040502050405020303" pitchFamily="18" charset="0"/>
              </a:rPr>
              <a:t>Zonarich</a:t>
            </a:r>
            <a:endParaRPr kumimoji="0" lang="en-US" altLang="en-US" sz="1600" b="0" i="0" u="none" strike="noStrike" cap="none" normalizeH="0" baseline="0" dirty="0">
              <a:ln>
                <a:noFill/>
              </a:ln>
              <a:solidFill>
                <a:srgbClr val="000000"/>
              </a:solidFill>
              <a:effectLst/>
              <a:latin typeface="Georgia" panose="02040502050405020303" pitchFamily="18" charset="0"/>
            </a:endParaRP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Realtor</a:t>
            </a:r>
            <a:endParaRPr kumimoji="0" lang="en-US" altLang="en-US" sz="1000" b="0" i="1" u="none" strike="noStrike" cap="none" normalizeH="0" baseline="0" dirty="0">
              <a:ln>
                <a:noFill/>
              </a:ln>
              <a:solidFill>
                <a:srgbClr val="000000"/>
              </a:solidFill>
              <a:effectLst/>
              <a:latin typeface="Georgia" panose="02040502050405020303" pitchFamily="18" charset="0"/>
            </a:endParaRP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534-3523</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amy@amyzonarich.com</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www.liveandlovecharleston.com</a:t>
            </a:r>
            <a:endParaRPr kumimoji="0" lang="en-US" altLang="en-US" sz="1000" b="0" i="0" u="none" strike="noStrike" cap="none" normalizeH="0" baseline="0" dirty="0">
              <a:ln>
                <a:noFill/>
              </a:ln>
              <a:solidFill>
                <a:schemeClr val="tx1"/>
              </a:solidFill>
              <a:effectLst/>
              <a:latin typeface="Georgia" panose="02040502050405020303" pitchFamily="18" charset="0"/>
            </a:endParaRPr>
          </a:p>
        </p:txBody>
      </p:sp>
      <p:sp>
        <p:nvSpPr>
          <p:cNvPr id="28" name="Text Box 13"/>
          <p:cNvSpPr txBox="1">
            <a:spLocks noChangeArrowheads="1"/>
          </p:cNvSpPr>
          <p:nvPr/>
        </p:nvSpPr>
        <p:spPr bwMode="auto">
          <a:xfrm>
            <a:off x="1220507" y="9030979"/>
            <a:ext cx="235685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rgbClr val="000000"/>
                </a:solidFill>
                <a:latin typeface="Georgia" panose="02040502050405020303" pitchFamily="18" charset="0"/>
              </a:rPr>
              <a:t>Keller Williams Realty</a:t>
            </a:r>
            <a:br>
              <a:rPr lang="en-US" altLang="en-US" sz="1050" dirty="0">
                <a:solidFill>
                  <a:srgbClr val="000000"/>
                </a:solidFill>
                <a:latin typeface="Georgia" panose="02040502050405020303" pitchFamily="18" charset="0"/>
              </a:rPr>
            </a:br>
            <a:r>
              <a:rPr lang="en-US" altLang="en-US" sz="1000" dirty="0">
                <a:solidFill>
                  <a:srgbClr val="000000"/>
                </a:solidFill>
                <a:latin typeface="Georgia" panose="02040502050405020303" pitchFamily="18" charset="0"/>
              </a:rPr>
              <a:t>Charleston West Ashley</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1180 Sam </a:t>
            </a:r>
            <a:r>
              <a:rPr lang="en-US" altLang="en-US" sz="1000" dirty="0" err="1">
                <a:solidFill>
                  <a:srgbClr val="000000"/>
                </a:solidFill>
                <a:latin typeface="Georgia" panose="02040502050405020303" pitchFamily="18" charset="0"/>
              </a:rPr>
              <a:t>Rittenberg</a:t>
            </a:r>
            <a:r>
              <a:rPr lang="en-US" altLang="en-US" sz="1000" dirty="0">
                <a:solidFill>
                  <a:srgbClr val="000000"/>
                </a:solidFill>
                <a:latin typeface="Georgia" panose="02040502050405020303" pitchFamily="18" charset="0"/>
              </a:rPr>
              <a:t> Ste 105</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Charleston, SC 29407</a:t>
            </a:r>
            <a:endParaRPr kumimoji="0" lang="en-US" altLang="en-US" sz="1400" b="0" i="0" u="none" strike="noStrike" cap="none" normalizeH="0" baseline="0" dirty="0">
              <a:ln>
                <a:noFill/>
              </a:ln>
              <a:solidFill>
                <a:schemeClr val="tx1"/>
              </a:solidFill>
              <a:effectLst/>
              <a:latin typeface="Georgia" panose="02040502050405020303" pitchFamily="18" charset="0"/>
            </a:endParaRPr>
          </a:p>
        </p:txBody>
      </p:sp>
      <p:pic>
        <p:nvPicPr>
          <p:cNvPr id="29" name="Picture 10"/>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1755648" y="8027042"/>
            <a:ext cx="1093861" cy="820395"/>
          </a:xfrm>
          <a:prstGeom prst="rect">
            <a:avLst/>
          </a:prstGeom>
          <a:noFill/>
          <a:ln w="9525" algn="ctr">
            <a:solidFill>
              <a:srgbClr val="FFFFFF"/>
            </a:solidFill>
            <a:round/>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TotalTime>
  <Words>269</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16</cp:revision>
  <dcterms:created xsi:type="dcterms:W3CDTF">2016-10-21T14:02:21Z</dcterms:created>
  <dcterms:modified xsi:type="dcterms:W3CDTF">2017-05-02T13:21:02Z</dcterms:modified>
</cp:coreProperties>
</file>