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3152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32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299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85B91-30FE-6A20-6857-75B82536A9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496484"/>
            <a:ext cx="5486400" cy="3183467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A57F13-92BD-F6C7-B814-28455290C6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4802717"/>
            <a:ext cx="5486400" cy="220768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F270A8-11BA-8B98-8EA5-952AD88F5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17AA-6964-4E9B-8690-4286F65E5FB7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41461F-19AE-49DC-6F3C-38AE2222E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C43ABA-665F-7F63-8A86-EA41560BB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DDECB-0C7F-4F1E-A5A9-FCCF45559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213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33A51-7785-236A-9056-F8FC0D0BE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ACBF65-C9CE-2AC5-6BE6-EB56DCFFC4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807CF9-F3DD-6C84-0E63-17CB517E1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17AA-6964-4E9B-8690-4286F65E5FB7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265732-AC29-B7E8-1616-F85A9F348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80C432-FA0D-356D-83B9-E164F49ED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DDECB-0C7F-4F1E-A5A9-FCCF45559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095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0D587CB-0828-DB07-8102-37D8BE6131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234940" y="486834"/>
            <a:ext cx="1577340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FDE598-AF95-338D-2C0C-6DE563A67D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02920" y="486834"/>
            <a:ext cx="4640580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D72430-0099-7EF1-E6CF-7ACB2EC7D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17AA-6964-4E9B-8690-4286F65E5FB7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4101A6-7B61-B779-FA12-B6922FB21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28E1DF-C2DD-F30B-5E88-B2A800ACD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DDECB-0C7F-4F1E-A5A9-FCCF45559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734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EF905-71A0-C2F5-F547-15C1526BE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16F58-A730-0D76-9F4C-5A3406452D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D5A2CB-4792-C0C0-F60F-D8D916013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17AA-6964-4E9B-8690-4286F65E5FB7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4607B6-F2FA-D950-4138-61E427F9F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0AE236-7255-9813-3DA1-4925E4482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DDECB-0C7F-4F1E-A5A9-FCCF45559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17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6A877-CCA1-BFE3-86AF-6866A0164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110" y="2279652"/>
            <a:ext cx="6309360" cy="3803649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ED4BA9-2D79-8204-EE11-2E8FAB8A2E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9110" y="6119285"/>
            <a:ext cx="6309360" cy="200024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2341B9-5B59-01E9-C24A-2652E0DD0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17AA-6964-4E9B-8690-4286F65E5FB7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E6C6DD-5C94-35EF-C464-458364AA8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0831EA-A9CC-8DE8-C860-65B4DE3C9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DDECB-0C7F-4F1E-A5A9-FCCF45559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977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DF8D7-4723-AF4C-BF7A-A7FD24B36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6C7EA2-3EF0-CC82-E7E2-C88C687E80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2920" y="2434167"/>
            <a:ext cx="310896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89B001-D6C6-F63A-8837-751D0F9EB7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03320" y="2434167"/>
            <a:ext cx="310896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636D63-4DA0-8E19-2890-2E57FBC5C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17AA-6964-4E9B-8690-4286F65E5FB7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1C2A4B-AF59-357A-8B14-293F23E04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0D25F7-92B1-C217-9C2F-2F8DE5CC2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DDECB-0C7F-4F1E-A5A9-FCCF45559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149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B0C43-4186-63C4-8441-FE5FDF718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873" y="486834"/>
            <a:ext cx="6309360" cy="17674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48E5CD-4EF9-4A0C-B728-CB06BAB8F3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3873" y="2241551"/>
            <a:ext cx="3094672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5ACEEF-2115-4C41-7BE4-58885611A1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3873" y="3340100"/>
            <a:ext cx="3094672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DDF9B7-271D-38D5-38A1-7BA7869F0D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703320" y="2241551"/>
            <a:ext cx="3109913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2BDC9C-610C-91DB-2AA6-D89460B5D7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703320" y="3340100"/>
            <a:ext cx="310991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150F803-A900-987C-9089-B9C486ED6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17AA-6964-4E9B-8690-4286F65E5FB7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086B942-F30E-91D3-B1EA-E8D569A7D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4C14BB8-6346-105F-DA0F-A04B783E0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DDECB-0C7F-4F1E-A5A9-FCCF45559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159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4EAD8-AF98-C814-1F81-DC6FE6BD3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3701F0-D174-2549-CB3C-60B90BAFB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17AA-6964-4E9B-8690-4286F65E5FB7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759D31-B69D-7D56-3DF2-A0C9232BB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123B2C-5366-9DBC-7B68-B0BC2D4F0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DDECB-0C7F-4F1E-A5A9-FCCF45559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563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D3367C-A43E-3AA2-3F66-365A97D7E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17AA-6964-4E9B-8690-4286F65E5FB7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21F93D-DA59-5D95-5AF6-1A9934E55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147D05-D97D-FC0E-2D0C-B01AFF215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DDECB-0C7F-4F1E-A5A9-FCCF45559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746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CA8E1-27C0-ACD6-8570-06CA646DD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873" y="609600"/>
            <a:ext cx="2359342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07E56A-8CF7-1E35-CFB0-E11F00F22B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9913" y="1316567"/>
            <a:ext cx="3703320" cy="6498167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BE1DB9-8784-B97E-95AB-ED24404400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03873" y="2743200"/>
            <a:ext cx="2359342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8C9D50-3150-C8C6-BEA9-D95E93C66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17AA-6964-4E9B-8690-4286F65E5FB7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0F8E12-BA79-77B0-EC5F-E8851BD61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E9C7EA-21BC-E260-43B2-F82521376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DDECB-0C7F-4F1E-A5A9-FCCF45559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659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9F0B8-AA31-4EC7-A3E3-85032A220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873" y="609600"/>
            <a:ext cx="2359342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FE87F6-D021-E1DA-5E7B-EF000607B6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109913" y="1316567"/>
            <a:ext cx="3703320" cy="6498167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B7B9E2-70A4-8852-215D-6F57546680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03873" y="2743200"/>
            <a:ext cx="2359342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2D2450-DDEB-EF22-1242-034DF9283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17AA-6964-4E9B-8690-4286F65E5FB7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F508C6-5C39-D410-CA7B-BA6D34013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808C20-4C70-45F0-AC73-B54F95BA0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DDECB-0C7F-4F1E-A5A9-FCCF45559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528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D2BD624-3343-1009-38ED-0E17114E5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486834"/>
            <a:ext cx="630936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85F22C-DCC3-AE9F-B81E-38F7034861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2920" y="2434167"/>
            <a:ext cx="630936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E9FCB5-4868-2D00-A49D-307A44970E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2920" y="8475134"/>
            <a:ext cx="164592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B417AA-6964-4E9B-8690-4286F65E5FB7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4BD2F2-F4D8-9296-B821-0043E1DE5E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3160" y="8475134"/>
            <a:ext cx="246888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0E55A7-286D-065B-5CEF-8A5E8160E5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66360" y="8475134"/>
            <a:ext cx="164592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1DDECB-0C7F-4F1E-A5A9-FCCF45559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247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1.jpg"/><Relationship Id="rId18" Type="http://schemas.openxmlformats.org/officeDocument/2006/relationships/image" Target="../media/image16.jp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hyperlink" Target="http://www.diannebroom.com/Property/Detail/CTAR/24019772/521-Pelzer-Drive-Mount-Pleasant-SC-29464" TargetMode="External"/><Relationship Id="rId17" Type="http://schemas.openxmlformats.org/officeDocument/2006/relationships/image" Target="../media/image15.jpg"/><Relationship Id="rId2" Type="http://schemas.openxmlformats.org/officeDocument/2006/relationships/image" Target="../media/image1.png"/><Relationship Id="rId16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gif"/><Relationship Id="rId5" Type="http://schemas.openxmlformats.org/officeDocument/2006/relationships/image" Target="../media/image4.svg"/><Relationship Id="rId15" Type="http://schemas.openxmlformats.org/officeDocument/2006/relationships/image" Target="../media/image13.jpg"/><Relationship Id="rId10" Type="http://schemas.openxmlformats.org/officeDocument/2006/relationships/image" Target="../media/image9.jpg"/><Relationship Id="rId19" Type="http://schemas.openxmlformats.org/officeDocument/2006/relationships/image" Target="../media/image17.jpeg"/><Relationship Id="rId4" Type="http://schemas.openxmlformats.org/officeDocument/2006/relationships/image" Target="../media/image3.png"/><Relationship Id="rId9" Type="http://schemas.openxmlformats.org/officeDocument/2006/relationships/image" Target="../media/image8.jpg"/><Relationship Id="rId1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54FB912-2516-3BF6-30BB-49954A19454B}"/>
              </a:ext>
            </a:extLst>
          </p:cNvPr>
          <p:cNvSpPr/>
          <p:nvPr/>
        </p:nvSpPr>
        <p:spPr>
          <a:xfrm>
            <a:off x="96466" y="402076"/>
            <a:ext cx="7122268" cy="7833818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C44945-A9CC-DFF0-C1C9-2BB7276DBF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591" y="0"/>
            <a:ext cx="6284019" cy="724123"/>
          </a:xfrm>
          <a:solidFill>
            <a:schemeClr val="bg1"/>
          </a:solidFill>
          <a:ln>
            <a:noFill/>
          </a:ln>
        </p:spPr>
        <p:txBody>
          <a:bodyPr anchor="t">
            <a:noAutofit/>
          </a:bodyPr>
          <a:lstStyle/>
          <a:p>
            <a:r>
              <a:rPr lang="en-US" sz="4000" b="1" dirty="0">
                <a:solidFill>
                  <a:schemeClr val="tx2"/>
                </a:solidFill>
                <a:effectLst>
                  <a:outerShdw blurRad="50800" dist="63500" dir="5400000" algn="ctr" rotWithShape="0">
                    <a:schemeClr val="bg1">
                      <a:lumMod val="65000"/>
                      <a:alpha val="75000"/>
                    </a:schemeClr>
                  </a:outerShdw>
                </a:effectLst>
                <a:latin typeface="Rastanty Cortez" panose="02000506000000020003" pitchFamily="2" charset="0"/>
              </a:rPr>
              <a:t>Open House Luncheon, Wednesday, August 14</a:t>
            </a:r>
            <a:r>
              <a:rPr lang="en-US" sz="4000" b="1" baseline="30000" dirty="0">
                <a:solidFill>
                  <a:schemeClr val="tx2"/>
                </a:solidFill>
                <a:effectLst>
                  <a:outerShdw blurRad="50800" dist="63500" dir="5400000" algn="ctr" rotWithShape="0">
                    <a:schemeClr val="bg1">
                      <a:lumMod val="65000"/>
                      <a:alpha val="75000"/>
                    </a:schemeClr>
                  </a:outerShdw>
                </a:effectLst>
                <a:latin typeface="Rastanty Cortez" panose="02000506000000020003" pitchFamily="2" charset="0"/>
              </a:rPr>
              <a:t>th</a:t>
            </a:r>
            <a:r>
              <a:rPr lang="en-US" sz="4000" b="1" dirty="0">
                <a:solidFill>
                  <a:schemeClr val="tx2"/>
                </a:solidFill>
                <a:effectLst>
                  <a:outerShdw blurRad="50800" dist="63500" dir="5400000" algn="ctr" rotWithShape="0">
                    <a:schemeClr val="bg1">
                      <a:lumMod val="65000"/>
                      <a:alpha val="75000"/>
                    </a:schemeClr>
                  </a:outerShdw>
                </a:effectLst>
                <a:latin typeface="Rastanty Cortez" panose="02000506000000020003" pitchFamily="2" charset="0"/>
              </a:rPr>
              <a:t> 11-1</a:t>
            </a:r>
          </a:p>
        </p:txBody>
      </p:sp>
      <p:pic>
        <p:nvPicPr>
          <p:cNvPr id="34" name="Graphic 33" descr="Bed outline">
            <a:extLst>
              <a:ext uri="{FF2B5EF4-FFF2-40B4-BE49-F238E27FC236}">
                <a16:creationId xmlns:a16="http://schemas.microsoft.com/office/drawing/2014/main" id="{0C4CA87C-E05B-87A6-FDC2-E068596D08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74492" y="4821976"/>
            <a:ext cx="506064" cy="595844"/>
          </a:xfrm>
          <a:prstGeom prst="rect">
            <a:avLst/>
          </a:prstGeom>
        </p:spPr>
      </p:pic>
      <p:pic>
        <p:nvPicPr>
          <p:cNvPr id="35" name="Graphic 34" descr="Blueprint outline">
            <a:extLst>
              <a:ext uri="{FF2B5EF4-FFF2-40B4-BE49-F238E27FC236}">
                <a16:creationId xmlns:a16="http://schemas.microsoft.com/office/drawing/2014/main" id="{C0441DEF-18BF-C5D1-0843-9938975ECB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74718" y="4821976"/>
            <a:ext cx="506064" cy="595844"/>
          </a:xfrm>
          <a:prstGeom prst="rect">
            <a:avLst/>
          </a:prstGeom>
        </p:spPr>
      </p:pic>
      <p:pic>
        <p:nvPicPr>
          <p:cNvPr id="36" name="Graphic 35" descr="Bathtub outline">
            <a:extLst>
              <a:ext uri="{FF2B5EF4-FFF2-40B4-BE49-F238E27FC236}">
                <a16:creationId xmlns:a16="http://schemas.microsoft.com/office/drawing/2014/main" id="{07B80C55-6127-134C-4C79-9EA68540E91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74605" y="4821976"/>
            <a:ext cx="506064" cy="595844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13B2163B-949A-DA39-590E-1904217AF7BD}"/>
              </a:ext>
            </a:extLst>
          </p:cNvPr>
          <p:cNvSpPr txBox="1"/>
          <p:nvPr/>
        </p:nvSpPr>
        <p:spPr>
          <a:xfrm>
            <a:off x="8661163" y="5308596"/>
            <a:ext cx="47934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D24C747-1A8D-2EE3-C495-C3A7833BC351}"/>
              </a:ext>
            </a:extLst>
          </p:cNvPr>
          <p:cNvSpPr txBox="1"/>
          <p:nvPr/>
        </p:nvSpPr>
        <p:spPr>
          <a:xfrm>
            <a:off x="9261277" y="5308596"/>
            <a:ext cx="479342" cy="246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latin typeface="Century Gothic" panose="020B0502020202020204" pitchFamily="34" charset="0"/>
              </a:rPr>
              <a:t>1,844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B1F621C-2B3D-2EFF-E13C-8EBE4D1226B8}"/>
              </a:ext>
            </a:extLst>
          </p:cNvPr>
          <p:cNvSpPr txBox="1"/>
          <p:nvPr/>
        </p:nvSpPr>
        <p:spPr>
          <a:xfrm>
            <a:off x="8061050" y="5308596"/>
            <a:ext cx="47934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latin typeface="Century Gothic" panose="020B0502020202020204" pitchFamily="34" charset="0"/>
              </a:rPr>
              <a:t>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20B926-867B-7CBB-673C-3084168EA41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44654" y="1589213"/>
            <a:ext cx="1492854" cy="99523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1BAA087-D5FC-08C9-143C-81428C7F5EE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46597" y="2837350"/>
            <a:ext cx="1490911" cy="99394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5A1446C-5246-385C-EFE1-915BF3926DA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43100" y="830818"/>
            <a:ext cx="3429000" cy="2286000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0961B75F-0215-7D19-DFEE-6BDF08056B9C}"/>
              </a:ext>
            </a:extLst>
          </p:cNvPr>
          <p:cNvSpPr txBox="1"/>
          <p:nvPr/>
        </p:nvSpPr>
        <p:spPr>
          <a:xfrm>
            <a:off x="1271032" y="8385776"/>
            <a:ext cx="477313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i="0" dirty="0">
                <a:solidFill>
                  <a:srgbClr val="083262"/>
                </a:solidFill>
                <a:effectLst/>
                <a:latin typeface="Century Gothic" panose="020B0502020202020204" pitchFamily="34" charset="0"/>
              </a:rPr>
              <a:t>Dianne Broom ABR, CRS, SRES</a:t>
            </a:r>
          </a:p>
          <a:p>
            <a:pPr algn="ctr"/>
            <a:r>
              <a:rPr lang="en-US" sz="1050" dirty="0">
                <a:solidFill>
                  <a:srgbClr val="083262"/>
                </a:solidFill>
                <a:latin typeface="Century Gothic" panose="020B0502020202020204" pitchFamily="34" charset="0"/>
              </a:rPr>
              <a:t>843-343-6207 | dbroom@carolinaone.com</a:t>
            </a:r>
            <a:br>
              <a:rPr lang="en-US" sz="1050" dirty="0">
                <a:solidFill>
                  <a:srgbClr val="083262"/>
                </a:solidFill>
                <a:latin typeface="Century Gothic" panose="020B0502020202020204" pitchFamily="34" charset="0"/>
              </a:rPr>
            </a:br>
            <a:r>
              <a:rPr lang="en-US" sz="1050" dirty="0">
                <a:solidFill>
                  <a:srgbClr val="083262"/>
                </a:solidFill>
                <a:latin typeface="Century Gothic" panose="020B0502020202020204" pitchFamily="34" charset="0"/>
              </a:rPr>
              <a:t>www.diannebroom.com</a:t>
            </a:r>
            <a:endParaRPr lang="en-US" sz="1000" dirty="0">
              <a:solidFill>
                <a:srgbClr val="083262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64C763E5-66FC-1F7E-0E43-DA00300BAB8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61903" y="8385776"/>
            <a:ext cx="956831" cy="65836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30B6364-BBA5-DD85-ACE9-4C6DA6EE40DC}"/>
              </a:ext>
            </a:extLst>
          </p:cNvPr>
          <p:cNvSpPr txBox="1"/>
          <p:nvPr/>
        </p:nvSpPr>
        <p:spPr>
          <a:xfrm>
            <a:off x="154966" y="4509545"/>
            <a:ext cx="7005268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50" dirty="0">
                <a:solidFill>
                  <a:schemeClr val="tx2"/>
                </a:solidFill>
                <a:latin typeface="Century Gothic" panose="020B0502020202020204" pitchFamily="34" charset="0"/>
              </a:rPr>
              <a:t>This one-of-a-kind gem on .82 ac in the heart of Mt. Pleasant is about a 5-minute walk to the Shem Creek Bridge! Graced w/live oaks, the circular drive &amp; overflow parking is very accommodating. Charming sunken sitting area w/electric fireplace is past flagstone entry. To the right is a large kitchen w/generous storage &amp; workspace. A breakfast bar overlooking the backyard is past the kitchen. Step down into a handsome game room wired for an electric fireplace. A relaxing sunroom overlooks the back deck &amp; spacious backyard. A small bath is near the backdoor &amp; garage entry, perfect for clean-up. The FROG measures approx. 514sqft &amp; is included in the square footage. It's currently used as a 4th bedroom w/its own bath &amp; could be dual master, guest space, etc. The main living area is to the left of the entry &amp; runs nearly the depth of the home; perfect for large gatherings! A beautiful 2nd sunroom is tucked away &amp; looks over a smaller, private portion of the yard. The primary bedroom is spacious with a walk-in closet &amp; separate flex space: a sitting area, office, nursery, etc. Attached bath has a step-down tub/shower &amp; separate vanity. 2 large secondary bedrooms have access to a hall bath &amp; have walk-in closets, vanities &amp; comfortably accommodate 2 full size beds. Laundry is conveniently located near bedrooms. The backyard is spacious with a lean-to &amp; built in storage. The septic tank &amp; drain field (installed approx. 2020) are in front, so an inground pool is a possibility. Endless potential!</a:t>
            </a:r>
          </a:p>
          <a:p>
            <a:pPr algn="ctr"/>
            <a:endParaRPr lang="en-US" sz="950" b="1" i="1" dirty="0">
              <a:solidFill>
                <a:schemeClr val="tx2"/>
              </a:solidFill>
              <a:effectLst/>
              <a:highlight>
                <a:srgbClr val="FFFFFF"/>
              </a:highlight>
              <a:latin typeface="Century Gothic" panose="020B0502020202020204" pitchFamily="34" charset="0"/>
            </a:endParaRPr>
          </a:p>
          <a:p>
            <a:pPr algn="ctr"/>
            <a:r>
              <a:rPr lang="en-US" sz="950" b="1" i="1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Century Gothic" panose="020B0502020202020204" pitchFamily="34" charset="0"/>
              </a:rPr>
              <a:t>Bring your business card for a drawing to Swig &amp; Swine!</a:t>
            </a:r>
            <a:endParaRPr lang="en-US" sz="950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 algn="ctr"/>
            <a:endParaRPr lang="en-US" sz="950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950" dirty="0">
                <a:solidFill>
                  <a:schemeClr val="tx2"/>
                </a:solidFill>
                <a:latin typeface="Century Gothic" panose="020B0502020202020204" pitchFamily="34" charset="0"/>
                <a:hlinkClick r:id="rId12"/>
              </a:rPr>
              <a:t>Click here to see more of this home!</a:t>
            </a:r>
            <a:endParaRPr lang="en-US" sz="950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813D680-6ECD-005C-3077-9E6D2DED5F90}"/>
              </a:ext>
            </a:extLst>
          </p:cNvPr>
          <p:cNvSpPr txBox="1"/>
          <p:nvPr/>
        </p:nvSpPr>
        <p:spPr>
          <a:xfrm>
            <a:off x="1895369" y="8943945"/>
            <a:ext cx="352446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b="0" i="0" dirty="0"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Century Gothic" panose="020B0502020202020204" pitchFamily="34" charset="0"/>
              </a:rPr>
              <a:t>Carolina One Real Estate | 2713 Hwy. 17, North | Mt. Pleasant, SC  29466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94F24F7-1B7B-135A-9E9F-215FA15E2FB7}"/>
              </a:ext>
            </a:extLst>
          </p:cNvPr>
          <p:cNvSpPr txBox="1"/>
          <p:nvPr/>
        </p:nvSpPr>
        <p:spPr>
          <a:xfrm>
            <a:off x="284474" y="512433"/>
            <a:ext cx="67462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2"/>
                </a:solidFill>
                <a:latin typeface="Century Gothic" panose="020B0502020202020204" pitchFamily="34" charset="0"/>
              </a:rPr>
              <a:t>Come for Lunch &amp; $100 to Swig &amp; Swine!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16D118F-402C-12E1-C34E-F4DC220E347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64057" y="7197137"/>
            <a:ext cx="1709278" cy="96012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2255E6F-30CB-9A44-54E4-80FAE843597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41868" y="7197137"/>
            <a:ext cx="1709276" cy="96012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DD3BBA3-D10F-C446-0ABE-A79FCDC8F88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8768" y="3547269"/>
            <a:ext cx="1440180" cy="96012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5718A18-C8B5-EBB9-643B-FA5C657F3E6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31263" y="3547269"/>
            <a:ext cx="1440180" cy="96012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931F035-937E-C443-0FDE-626CE22774A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43758" y="3547269"/>
            <a:ext cx="1440180" cy="96012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43E35D9-F853-9FF1-4390-BEBC3FFE721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56253" y="3547269"/>
            <a:ext cx="1440179" cy="960119"/>
          </a:xfrm>
          <a:prstGeom prst="rect">
            <a:avLst/>
          </a:prstGeom>
        </p:spPr>
      </p:pic>
      <p:pic>
        <p:nvPicPr>
          <p:cNvPr id="28" name="Picture 2" descr="personal photo">
            <a:extLst>
              <a:ext uri="{FF2B5EF4-FFF2-40B4-BE49-F238E27FC236}">
                <a16:creationId xmlns:a16="http://schemas.microsoft.com/office/drawing/2014/main" id="{8263C0C5-CF1A-14FF-05E7-28C68D63E1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66" y="8385776"/>
            <a:ext cx="650241" cy="655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85F3BD85-556E-4F53-E605-BFBB04A5B55B}"/>
              </a:ext>
            </a:extLst>
          </p:cNvPr>
          <p:cNvSpPr txBox="1"/>
          <p:nvPr/>
        </p:nvSpPr>
        <p:spPr>
          <a:xfrm>
            <a:off x="284474" y="2833338"/>
            <a:ext cx="67462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521 Pelzer Drive</a:t>
            </a:r>
          </a:p>
          <a:p>
            <a:pPr algn="ctr"/>
            <a:r>
              <a:rPr lang="en-US" sz="1200" b="1" dirty="0">
                <a:solidFill>
                  <a:schemeClr val="tx2"/>
                </a:solidFill>
                <a:latin typeface="Century Gothic" panose="020B0502020202020204" pitchFamily="34" charset="0"/>
              </a:rPr>
              <a:t>Millwood/Cooper Estates | Mount Pleasant, SC 29464 | MLS# 24019772 | $2,400,000</a:t>
            </a:r>
          </a:p>
        </p:txBody>
      </p:sp>
    </p:spTree>
    <p:extLst>
      <p:ext uri="{BB962C8B-B14F-4D97-AF65-F5344CB8AC3E}">
        <p14:creationId xmlns:p14="http://schemas.microsoft.com/office/powerpoint/2010/main" val="26344409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407</Words>
  <Application>Microsoft Office PowerPoint</Application>
  <PresentationFormat>Custom</PresentationFormat>
  <Paragraphs>15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Century Gothic</vt:lpstr>
      <vt:lpstr>Rastanty Cortez</vt:lpstr>
      <vt:lpstr>Office Theme</vt:lpstr>
      <vt:lpstr>Open House Luncheon, Wednesday, August 14th 11-1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Agents &amp; Buyers Welcome!</dc:title>
  <dc:creator>A. Thomas Price</dc:creator>
  <cp:lastModifiedBy>A. Thomas Price</cp:lastModifiedBy>
  <cp:revision>23</cp:revision>
  <dcterms:created xsi:type="dcterms:W3CDTF">2022-10-19T11:58:47Z</dcterms:created>
  <dcterms:modified xsi:type="dcterms:W3CDTF">2024-08-09T20:22:46Z</dcterms:modified>
</cp:coreProperties>
</file>