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94C"/>
    <a:srgbClr val="DF531B"/>
    <a:srgbClr val="3883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2438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4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96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7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60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57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4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10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3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6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01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31330-197B-4966-B63E-91DC1E73CADF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7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96" y="28780"/>
            <a:ext cx="8210304" cy="690659"/>
          </a:xfrm>
          <a:effectLst/>
        </p:spPr>
        <p:txBody>
          <a:bodyPr anchor="ctr">
            <a:noAutofit/>
          </a:bodyPr>
          <a:lstStyle/>
          <a:p>
            <a:r>
              <a:rPr lang="en-US" sz="5000" b="1">
                <a:solidFill>
                  <a:srgbClr val="15294C"/>
                </a:solidFill>
                <a:latin typeface="Freestyle Script" panose="030804020302050B0404" pitchFamily="66" charset="0"/>
              </a:rPr>
              <a:t>Buyer's Agent Commission 3.5%</a:t>
            </a:r>
            <a:endParaRPr lang="en-US" sz="5000" b="1" dirty="0">
              <a:solidFill>
                <a:srgbClr val="15294C"/>
              </a:solidFill>
              <a:latin typeface="Freestyle Script" panose="030804020302050B04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136" y="5120621"/>
            <a:ext cx="5186027" cy="3534133"/>
          </a:xfrm>
        </p:spPr>
        <p:txBody>
          <a:bodyPr numCol="1" anchor="ctr">
            <a:noAutofit/>
          </a:bodyPr>
          <a:lstStyle/>
          <a:p>
            <a:pPr algn="l"/>
            <a:r>
              <a:rPr lang="en-US" sz="1600" dirty="0">
                <a:solidFill>
                  <a:srgbClr val="15294C"/>
                </a:solidFill>
              </a:rPr>
              <a:t>Like New, spacious home &amp; original owner! Downstairs you will find a large welcoming living area &amp; kitchen with tons of oversized cabinets &amp; Beautiful Hardwoods &amp; Brand New Custom Tile. Upstairs is a massive family/office/work combo space with large closet, per original build options can be converted to a 4th bedroom! Huge master bedroom with large </a:t>
            </a:r>
            <a:r>
              <a:rPr lang="en-US" sz="1600" dirty="0" err="1">
                <a:solidFill>
                  <a:srgbClr val="15294C"/>
                </a:solidFill>
              </a:rPr>
              <a:t>en</a:t>
            </a:r>
            <a:r>
              <a:rPr lang="en-US" sz="1600" dirty="0">
                <a:solidFill>
                  <a:srgbClr val="15294C"/>
                </a:solidFill>
              </a:rPr>
              <a:t>-suite &amp; double vanity, large walk-in closet &amp; second closet! Lots of extra closet space throughout home! Largest backyard in the community, 2 Car Garage, custom storage &amp; Central Vac! Love golf? Less than 10 minutes from West Ashley/526. Stono Ferry is directly across 162! LLCS (Charter, K-12) is 5 minutes away. Central to Downtown, Kiawah &amp; Edisto Beach.</a:t>
            </a:r>
          </a:p>
          <a:p>
            <a:pPr algn="l"/>
            <a:r>
              <a:rPr lang="en-US" sz="1600" b="1" i="1" dirty="0">
                <a:solidFill>
                  <a:srgbClr val="15294C"/>
                </a:solidFill>
              </a:rPr>
              <a:t>*HOME LOCATION QUALIFIES FOR 100% USDA FINANCING!</a:t>
            </a:r>
          </a:p>
        </p:txBody>
      </p:sp>
      <p:sp>
        <p:nvSpPr>
          <p:cNvPr id="7" name="Rectangle 6"/>
          <p:cNvSpPr/>
          <p:nvPr/>
        </p:nvSpPr>
        <p:spPr>
          <a:xfrm>
            <a:off x="229689" y="9801053"/>
            <a:ext cx="7772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rgbClr val="15294C"/>
                </a:solidFill>
              </a:rPr>
              <a:t>Charleston First Real Estate, Inc | 1922 Capri Dr | Charleston, SC 29407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2" y="9027117"/>
            <a:ext cx="77745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600" b="1" dirty="0">
                <a:solidFill>
                  <a:srgbClr val="15294C"/>
                </a:solidFill>
              </a:rPr>
              <a:t>Leslie Tester</a:t>
            </a:r>
          </a:p>
          <a:p>
            <a:pPr algn="ctr"/>
            <a:r>
              <a:rPr lang="nb-NO" sz="1400" dirty="0">
                <a:solidFill>
                  <a:srgbClr val="15294C"/>
                </a:solidFill>
              </a:rPr>
              <a:t>(843) 901-1971</a:t>
            </a:r>
          </a:p>
          <a:p>
            <a:pPr algn="ctr"/>
            <a:r>
              <a:rPr lang="nb-NO" sz="1400" dirty="0">
                <a:solidFill>
                  <a:srgbClr val="15294C"/>
                </a:solidFill>
              </a:rPr>
              <a:t>leslietester.realestate@gmail.com</a:t>
            </a:r>
            <a:endParaRPr lang="en-US" sz="1400" dirty="0">
              <a:solidFill>
                <a:srgbClr val="15294C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3933603"/>
            <a:ext cx="7772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800" b="1" dirty="0">
                <a:ln w="3175">
                  <a:noFill/>
                </a:ln>
                <a:solidFill>
                  <a:srgbClr val="15294C"/>
                </a:solidFill>
              </a:rPr>
              <a:t>5229 Fallow Fawns Road</a:t>
            </a:r>
          </a:p>
          <a:p>
            <a:pPr algn="ctr"/>
            <a:r>
              <a:rPr lang="en-US" sz="2000" b="1" dirty="0">
                <a:ln w="3175">
                  <a:noFill/>
                </a:ln>
                <a:solidFill>
                  <a:srgbClr val="15294C"/>
                </a:solidFill>
              </a:rPr>
              <a:t>Less than 10 Minutes from W Ashley</a:t>
            </a:r>
          </a:p>
          <a:p>
            <a:pPr algn="ctr"/>
            <a:r>
              <a:rPr lang="en-US" sz="2000" b="1" dirty="0">
                <a:ln w="3175">
                  <a:noFill/>
                </a:ln>
                <a:solidFill>
                  <a:srgbClr val="15294C"/>
                </a:solidFill>
              </a:rPr>
              <a:t>MLS# 22025543 | $364,900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3" y="8886056"/>
            <a:ext cx="1051560" cy="10515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2358" y="5120621"/>
            <a:ext cx="2572325" cy="168058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2358" y="7003339"/>
            <a:ext cx="2572325" cy="168058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2" b="19367"/>
          <a:stretch/>
        </p:blipFill>
        <p:spPr>
          <a:xfrm>
            <a:off x="7026275" y="8886056"/>
            <a:ext cx="978408" cy="1051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443" y="751803"/>
            <a:ext cx="4735932" cy="310388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4958" y="722134"/>
            <a:ext cx="1231200" cy="80438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1718" y="1899438"/>
            <a:ext cx="1234440" cy="8065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1566" y="3078857"/>
            <a:ext cx="1234440" cy="8065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83E7C05-17A2-4345-B250-2652B910F2B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1566" y="722134"/>
            <a:ext cx="1231200" cy="80438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2CCA115-A940-4385-BB0C-C1A12AB6C3D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1566" y="1899438"/>
            <a:ext cx="1234440" cy="8065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78A9FE-27F3-4F80-B243-068DD3EEB83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1718" y="3078857"/>
            <a:ext cx="1232965" cy="80467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C34C8B-AEF8-4F34-9443-9BD004CB6BE8}"/>
              </a:ext>
            </a:extLst>
          </p:cNvPr>
          <p:cNvSpPr/>
          <p:nvPr/>
        </p:nvSpPr>
        <p:spPr>
          <a:xfrm>
            <a:off x="-2317320" y="3218335"/>
            <a:ext cx="2336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Price Reduced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08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829</TotalTime>
  <Words>204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Freestyle Script</vt:lpstr>
      <vt:lpstr>Office Theme</vt:lpstr>
      <vt:lpstr>Buyer's Agent Commission 3.5%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for a Guest Suite in Mt. Pleasant?</dc:title>
  <dc:creator>A. Thomas Price</dc:creator>
  <cp:lastModifiedBy>A. Thomas Price</cp:lastModifiedBy>
  <cp:revision>37</cp:revision>
  <dcterms:created xsi:type="dcterms:W3CDTF">2016-05-13T14:43:32Z</dcterms:created>
  <dcterms:modified xsi:type="dcterms:W3CDTF">2022-10-28T20:58:35Z</dcterms:modified>
</cp:coreProperties>
</file>