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380"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400" dirty="0" smtClean="0">
                <a:latin typeface="Century Gothic" panose="020B0502020202020204" pitchFamily="34" charset="0"/>
              </a:rPr>
              <a:t>Come </a:t>
            </a:r>
            <a:r>
              <a:rPr lang="en-US" sz="1400" dirty="0">
                <a:latin typeface="Century Gothic" panose="020B0502020202020204" pitchFamily="34" charset="0"/>
              </a:rPr>
              <a:t>view this lovely, spacious double wide home on a permanent brick foundation. The kitchen is over sized showcasing plenty of cabinet space and a center island with connecting kitchen table. More than enough room for two cooks to be in this kitchen! Master bath is a focal point with separate shower and garden tub (with mirror) perfect for soaking after a hard day at the office! Additional rooms include a formal living, dining and den area with sliding glass doors. The sliding doors lead to a deck that was built by the manufactured home company but the seller had it enclosed and is currently using as a storage area. Crystal Shores is minutes away from Goose Creek, Summerville and I26. Seller is motivated and will look at all offers! Septic tank was drained May of 2014 by Knights Septic Service.</a:t>
            </a:r>
            <a:endParaRPr lang="en-US" sz="1200" dirty="0">
              <a:latin typeface="Century Gothic" panose="020B0502020202020204" pitchFamily="34" charset="0"/>
            </a:endParaRPr>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0" y="4932816"/>
            <a:ext cx="2062837" cy="1278618"/>
          </a:xfrm>
          <a:prstGeom prst="rect">
            <a:avLst/>
          </a:prstGeom>
        </p:spPr>
      </p:pic>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chemeClr val="accent4"/>
              </a:gs>
              <a:gs pos="100000">
                <a:schemeClr val="accent1">
                  <a:tint val="23500"/>
                  <a:satMod val="160000"/>
                  <a:alpha val="0"/>
                </a:schemeClr>
              </a:gs>
            </a:gsLst>
            <a:lin ang="5400000" scaled="0"/>
          </a:gradFill>
        </p:spPr>
        <p:txBody>
          <a:bodyPr anchor="t">
            <a:normAutofit/>
          </a:bodyPr>
          <a:lstStyle/>
          <a:p>
            <a:r>
              <a:rPr lang="en-US" sz="3200" i="1" dirty="0" smtClean="0">
                <a:solidFill>
                  <a:schemeClr val="bg1"/>
                </a:solidFill>
                <a:effectLst>
                  <a:outerShdw blurRad="38100" dist="38100" dir="2700000" algn="tl">
                    <a:srgbClr val="000000">
                      <a:alpha val="43137"/>
                    </a:srgbClr>
                  </a:outerShdw>
                </a:effectLst>
                <a:latin typeface="Castellar" panose="020A0402060406010301" pitchFamily="18" charset="0"/>
              </a:rPr>
              <a:t>quiet </a:t>
            </a:r>
            <a:r>
              <a:rPr lang="en-US" sz="3200" i="1" dirty="0">
                <a:solidFill>
                  <a:schemeClr val="bg1"/>
                </a:solidFill>
                <a:effectLst>
                  <a:outerShdw blurRad="38100" dist="38100" dir="2700000" algn="tl">
                    <a:srgbClr val="000000">
                      <a:alpha val="43137"/>
                    </a:srgbClr>
                  </a:outerShdw>
                </a:effectLst>
                <a:latin typeface="Castellar" panose="020A0402060406010301" pitchFamily="18" charset="0"/>
              </a:rPr>
              <a:t>country neighborhood</a:t>
            </a:r>
            <a:endParaRPr lang="en-US" sz="3200" i="1" dirty="0">
              <a:solidFill>
                <a:schemeClr val="bg1"/>
              </a:solidFill>
              <a:effectLst>
                <a:outerShdw blurRad="38100" dist="38100" dir="2700000" algn="tl">
                  <a:srgbClr val="000000">
                    <a:alpha val="43137"/>
                  </a:srgbClr>
                </a:outerShdw>
              </a:effectLst>
              <a:latin typeface="Castellar" panose="020A0402060406010301" pitchFamily="18" charset="0"/>
            </a:endParaRP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4" name="Picture 13"/>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5" name="Picture 1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pic>
        <p:nvPicPr>
          <p:cNvPr id="16" name="Picture 15"/>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8001000" y="600075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522 Midway Court</a:t>
            </a:r>
            <a:endParaRPr lang="en-US" sz="3200" dirty="0" smtClean="0">
              <a:latin typeface="Century Gothic" panose="020B0502020202020204" pitchFamily="34" charset="0"/>
            </a:endParaRP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Crystal Shores</a:t>
            </a:r>
          </a:p>
          <a:p>
            <a:pPr algn="ctr"/>
            <a:r>
              <a:rPr lang="en-US" sz="2400" dirty="0">
                <a:latin typeface="Century Gothic" panose="020B0502020202020204" pitchFamily="34" charset="0"/>
              </a:rPr>
              <a:t>Moncks Corner, SC 29461</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1419997 | $89,900</a:t>
            </a:r>
          </a:p>
          <a:p>
            <a:pPr algn="ctr"/>
            <a:r>
              <a:rPr lang="en-US" dirty="0">
                <a:latin typeface="Century Gothic" panose="020B0502020202020204" pitchFamily="34" charset="0"/>
              </a:rPr>
              <a:t>3 Bed | 2 Bath</a:t>
            </a:r>
            <a:endParaRPr lang="en-US" dirty="0"/>
          </a:p>
        </p:txBody>
      </p:sp>
      <p:sp>
        <p:nvSpPr>
          <p:cNvPr id="19" name="Rectangle 18"/>
          <p:cNvSpPr/>
          <p:nvPr/>
        </p:nvSpPr>
        <p:spPr>
          <a:xfrm>
            <a:off x="4800600" y="6000750"/>
            <a:ext cx="3200398" cy="830997"/>
          </a:xfrm>
          <a:prstGeom prst="rect">
            <a:avLst/>
          </a:prstGeom>
        </p:spPr>
        <p:txBody>
          <a:bodyPr wrap="square">
            <a:spAutoFit/>
          </a:bodyPr>
          <a:lstStyle/>
          <a:p>
            <a:pPr algn="r"/>
            <a:r>
              <a:rPr lang="en-US" sz="1600" dirty="0">
                <a:latin typeface="Century Gothic" panose="020B0502020202020204" pitchFamily="34" charset="0"/>
              </a:rPr>
              <a:t>Charleston Homes</a:t>
            </a:r>
          </a:p>
          <a:p>
            <a:pPr algn="r"/>
            <a:r>
              <a:rPr lang="en-US" sz="1600" dirty="0">
                <a:latin typeface="Century Gothic" panose="020B0502020202020204" pitchFamily="34" charset="0"/>
              </a:rPr>
              <a:t>111 Spring Hall Dr</a:t>
            </a:r>
          </a:p>
          <a:p>
            <a:pPr algn="r"/>
            <a:r>
              <a:rPr lang="en-US" sz="1600" dirty="0">
                <a:latin typeface="Century Gothic" panose="020B0502020202020204" pitchFamily="34" charset="0"/>
              </a:rPr>
              <a:t>Goose Creek, SC 29445</a:t>
            </a:r>
            <a:endParaRPr lang="en-US" sz="1600" dirty="0"/>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3627" y="6000750"/>
            <a:ext cx="1155518" cy="875392"/>
          </a:xfrm>
          <a:prstGeom prst="rect">
            <a:avLst/>
          </a:prstGeom>
          <a:ln>
            <a:noFill/>
          </a:ln>
          <a:effectLst>
            <a:softEdge rad="112500"/>
          </a:effectLst>
        </p:spPr>
      </p:pic>
      <p:sp>
        <p:nvSpPr>
          <p:cNvPr id="21" name="Rectangle 20"/>
          <p:cNvSpPr/>
          <p:nvPr/>
        </p:nvSpPr>
        <p:spPr>
          <a:xfrm>
            <a:off x="1115604" y="6000749"/>
            <a:ext cx="3684995" cy="830997"/>
          </a:xfrm>
          <a:prstGeom prst="rect">
            <a:avLst/>
          </a:prstGeom>
        </p:spPr>
        <p:txBody>
          <a:bodyPr wrap="square">
            <a:spAutoFit/>
          </a:bodyPr>
          <a:lstStyle/>
          <a:p>
            <a:r>
              <a:rPr lang="en-US" sz="1600" dirty="0">
                <a:latin typeface="Century Gothic" panose="020B0502020202020204" pitchFamily="34" charset="0"/>
              </a:rPr>
              <a:t>Connie </a:t>
            </a:r>
            <a:r>
              <a:rPr lang="en-US" sz="1600" dirty="0" smtClean="0">
                <a:latin typeface="Century Gothic" panose="020B0502020202020204" pitchFamily="34" charset="0"/>
              </a:rPr>
              <a:t>White</a:t>
            </a:r>
            <a:r>
              <a:rPr lang="en-US" sz="1600" smtClean="0">
                <a:latin typeface="Century Gothic" panose="020B0502020202020204" pitchFamily="34" charset="0"/>
              </a:rPr>
              <a:t>, Broker</a:t>
            </a:r>
            <a:endParaRPr lang="en-US" sz="1600" dirty="0">
              <a:latin typeface="Century Gothic" panose="020B0502020202020204" pitchFamily="34" charset="0"/>
            </a:endParaRPr>
          </a:p>
          <a:p>
            <a:r>
              <a:rPr lang="en-US" sz="1600" dirty="0">
                <a:latin typeface="Century Gothic" panose="020B0502020202020204" pitchFamily="34" charset="0"/>
              </a:rPr>
              <a:t>C: 843-532-3356</a:t>
            </a:r>
          </a:p>
          <a:p>
            <a:r>
              <a:rPr lang="en-US" sz="1600" dirty="0">
                <a:latin typeface="Century Gothic" panose="020B0502020202020204" pitchFamily="34" charset="0"/>
              </a:rPr>
              <a:t>conniesyouragent@gmail.com</a:t>
            </a:r>
            <a:endParaRPr lang="en-US" sz="1600" dirty="0"/>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TotalTime>
  <Words>198</Words>
  <Application>Microsoft Office PowerPoint</Application>
  <PresentationFormat>On-screen Show (4:3)</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quiet country neighborhood</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atp1313@gmail.com</cp:lastModifiedBy>
  <cp:revision>9</cp:revision>
  <dcterms:created xsi:type="dcterms:W3CDTF">2006-08-16T00:00:00Z</dcterms:created>
  <dcterms:modified xsi:type="dcterms:W3CDTF">2015-04-07T01:27:34Z</dcterms:modified>
</cp:coreProperties>
</file>