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3" d="100"/>
          <a:sy n="83" d="100"/>
        </p:scale>
        <p:origin x="3594" y="15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6/20/2025</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p:blipFill>
        <p:spPr>
          <a:xfrm>
            <a:off x="543027" y="0"/>
            <a:ext cx="6229146" cy="4152764"/>
          </a:xfrm>
          <a:prstGeom prst="rect">
            <a:avLst/>
          </a:prstGeom>
          <a:ln>
            <a:noFill/>
          </a:ln>
        </p:spPr>
      </p:pic>
      <p:sp>
        <p:nvSpPr>
          <p:cNvPr id="2" name="Title 1"/>
          <p:cNvSpPr>
            <a:spLocks noGrp="1"/>
          </p:cNvSpPr>
          <p:nvPr>
            <p:ph type="ctrTitle"/>
          </p:nvPr>
        </p:nvSpPr>
        <p:spPr>
          <a:xfrm>
            <a:off x="271513" y="3619365"/>
            <a:ext cx="6772174" cy="533399"/>
          </a:xfrm>
        </p:spPr>
        <p:txBody>
          <a:bodyPr>
            <a:noAutofit/>
          </a:bodyPr>
          <a:lstStyle/>
          <a:p>
            <a:r>
              <a:rPr lang="en-US" sz="3600" b="1" i="1" dirty="0">
                <a:ln>
                  <a:solidFill>
                    <a:srgbClr val="17375E"/>
                  </a:solidFill>
                </a:ln>
                <a:solidFill>
                  <a:schemeClr val="bg1"/>
                </a:solidFill>
                <a:effectLst>
                  <a:outerShdw blurRad="50800" dist="38100" dir="2700000" algn="tl" rotWithShape="0">
                    <a:prstClr val="black">
                      <a:alpha val="40000"/>
                    </a:prstClr>
                  </a:outerShdw>
                </a:effectLst>
                <a:latin typeface="Trebuchet MS" panose="020B0603020202020204" pitchFamily="34" charset="0"/>
              </a:rPr>
              <a:t>Open House Sunday 12-2PM!</a:t>
            </a:r>
          </a:p>
        </p:txBody>
      </p:sp>
      <p:sp>
        <p:nvSpPr>
          <p:cNvPr id="3" name="Subtitle 2"/>
          <p:cNvSpPr>
            <a:spLocks noGrp="1"/>
          </p:cNvSpPr>
          <p:nvPr>
            <p:ph type="subTitle" idx="1"/>
          </p:nvPr>
        </p:nvSpPr>
        <p:spPr>
          <a:xfrm>
            <a:off x="-1" y="5102854"/>
            <a:ext cx="7315201" cy="1793750"/>
          </a:xfrm>
        </p:spPr>
        <p:txBody>
          <a:bodyPr anchor="ctr">
            <a:noAutofit/>
          </a:bodyPr>
          <a:lstStyle/>
          <a:p>
            <a:r>
              <a:rPr lang="en-US" sz="1050" dirty="0">
                <a:solidFill>
                  <a:schemeClr val="tx2"/>
                </a:solidFill>
                <a:latin typeface="Trebuchet MS" panose="020B0603020202020204" pitchFamily="34" charset="0"/>
              </a:rPr>
              <a:t>Situated among the towering oaks and Spanish moss of Wadmalaw Island this like new ranch home is that getaway place or primary residence you've been searching for! This 2br 2ba 1284sf ICF constructed home sits on an acre of land featuring cement plank siding and a screened in back porch. Inside you'll be greeted by an open floor plan, vaulted ceilings, and LVP flooring throughout. The kitchen is highlighted by butcher block countertops, shaker cabinets and top of the line Whirlpool appliances. The primary bedroom features 2 large walk-in closets, a double vanity, and a large walk-in tile shower. The second bedroom has a full bathroom as well! A detached garage with water &amp; power serves as a great workspace, storage room, or place to park your rider mower. This is the perfect property for the boating enthusiast located just 10 minutes from the Cherry Point boat landing. A beautiful dual concrete boat ramp giving you direct access to the </a:t>
            </a:r>
            <a:r>
              <a:rPr lang="en-US" sz="1050" dirty="0" err="1">
                <a:solidFill>
                  <a:schemeClr val="tx2"/>
                </a:solidFill>
                <a:latin typeface="Trebuchet MS" panose="020B0603020202020204" pitchFamily="34" charset="0"/>
              </a:rPr>
              <a:t>Bohicket</a:t>
            </a:r>
            <a:r>
              <a:rPr lang="en-US" sz="1050" dirty="0">
                <a:solidFill>
                  <a:schemeClr val="tx2"/>
                </a:solidFill>
                <a:latin typeface="Trebuchet MS" panose="020B0603020202020204" pitchFamily="34" charset="0"/>
              </a:rPr>
              <a:t> and North Edisto River. No HOA to do deal with here, plenty of room to park the boat or RV right outside the backdoor! If country living is what you're looking for Wadmalaw Island and 5233 Maybank Hwy. is the place you want to call your new home!</a:t>
            </a:r>
          </a:p>
        </p:txBody>
      </p:sp>
      <p:sp>
        <p:nvSpPr>
          <p:cNvPr id="13" name="Title 1"/>
          <p:cNvSpPr txBox="1">
            <a:spLocks/>
          </p:cNvSpPr>
          <p:nvPr/>
        </p:nvSpPr>
        <p:spPr>
          <a:xfrm>
            <a:off x="76200" y="4342759"/>
            <a:ext cx="7162800" cy="57010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b="1" dirty="0">
                <a:solidFill>
                  <a:schemeClr val="tx2"/>
                </a:solidFill>
                <a:latin typeface="Trebuchet MS" panose="020B0603020202020204" pitchFamily="34" charset="0"/>
              </a:rPr>
              <a:t>5233 Maybank Highway</a:t>
            </a:r>
          </a:p>
          <a:p>
            <a:r>
              <a:rPr lang="en-US" sz="1500" dirty="0">
                <a:solidFill>
                  <a:schemeClr val="tx2"/>
                </a:solidFill>
                <a:latin typeface="Trebuchet MS" panose="020B0603020202020204" pitchFamily="34" charset="0"/>
              </a:rPr>
              <a:t>Pt New Cut | Wadmalaw Island, SC 29487 | MLS# 25014947 | $483,000</a:t>
            </a:r>
          </a:p>
        </p:txBody>
      </p:sp>
      <p:sp>
        <p:nvSpPr>
          <p:cNvPr id="4" name="Rectangle 3"/>
          <p:cNvSpPr/>
          <p:nvPr/>
        </p:nvSpPr>
        <p:spPr>
          <a:xfrm>
            <a:off x="228600" y="8943946"/>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pic>
        <p:nvPicPr>
          <p:cNvPr id="6" name="Picture 2">
            <a:extLst>
              <a:ext uri="{FF2B5EF4-FFF2-40B4-BE49-F238E27FC236}">
                <a16:creationId xmlns:a16="http://schemas.microsoft.com/office/drawing/2014/main" id="{62AB3365-20FD-F979-2874-85F15596B832}"/>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 b="10644"/>
          <a:stretch/>
        </p:blipFill>
        <p:spPr bwMode="auto">
          <a:xfrm>
            <a:off x="4836303" y="8219516"/>
            <a:ext cx="524835"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a:extLst>
              <a:ext uri="{FF2B5EF4-FFF2-40B4-BE49-F238E27FC236}">
                <a16:creationId xmlns:a16="http://schemas.microsoft.com/office/drawing/2014/main" id="{43AC12AE-E56C-1263-6924-8CC55A02743A}"/>
              </a:ext>
            </a:extLst>
          </p:cNvPr>
          <p:cNvSpPr/>
          <p:nvPr/>
        </p:nvSpPr>
        <p:spPr>
          <a:xfrm>
            <a:off x="2493738" y="8196433"/>
            <a:ext cx="2327724" cy="754053"/>
          </a:xfrm>
          <a:prstGeom prst="rect">
            <a:avLst/>
          </a:prstGeom>
        </p:spPr>
        <p:txBody>
          <a:bodyPr wrap="square">
            <a:spAutoFit/>
          </a:bodyPr>
          <a:lstStyle/>
          <a:p>
            <a:pPr algn="ctr"/>
            <a:r>
              <a:rPr lang="en-US" sz="1600" b="1" dirty="0">
                <a:solidFill>
                  <a:schemeClr val="tx2"/>
                </a:solidFill>
                <a:latin typeface="Trebuchet MS" panose="020B0603020202020204" pitchFamily="34" charset="0"/>
              </a:rPr>
              <a:t>John Nugent</a:t>
            </a:r>
          </a:p>
          <a:p>
            <a:pPr algn="ctr"/>
            <a:r>
              <a:rPr lang="en-US" sz="900" dirty="0">
                <a:solidFill>
                  <a:schemeClr val="tx2"/>
                </a:solidFill>
                <a:latin typeface="Trebuchet MS" panose="020B0603020202020204" pitchFamily="34" charset="0"/>
              </a:rPr>
              <a:t>(843) 304-2061</a:t>
            </a:r>
          </a:p>
          <a:p>
            <a:pPr algn="ctr"/>
            <a:r>
              <a:rPr lang="en-US" sz="900" dirty="0">
                <a:solidFill>
                  <a:schemeClr val="tx2"/>
                </a:solidFill>
                <a:latin typeface="Trebuchet MS" panose="020B0603020202020204" pitchFamily="34" charset="0"/>
              </a:rPr>
              <a:t>john.nugent@carolinaone.com</a:t>
            </a:r>
          </a:p>
          <a:p>
            <a:pPr algn="ctr"/>
            <a:r>
              <a:rPr lang="en-US" sz="900" dirty="0">
                <a:solidFill>
                  <a:schemeClr val="tx2"/>
                </a:solidFill>
                <a:latin typeface="Trebuchet MS" panose="020B0603020202020204" pitchFamily="34" charset="0"/>
              </a:rPr>
              <a:t>nugentknowsrealestate.com</a:t>
            </a:r>
            <a:endParaRPr lang="en-US" sz="1000" dirty="0">
              <a:solidFill>
                <a:schemeClr val="tx2"/>
              </a:solidFill>
              <a:latin typeface="Trebuchet MS" panose="020B0603020202020204" pitchFamily="34" charset="0"/>
            </a:endParaRPr>
          </a:p>
        </p:txBody>
      </p:sp>
      <p:pic>
        <p:nvPicPr>
          <p:cNvPr id="9" name="Picture 8">
            <a:extLst>
              <a:ext uri="{FF2B5EF4-FFF2-40B4-BE49-F238E27FC236}">
                <a16:creationId xmlns:a16="http://schemas.microsoft.com/office/drawing/2014/main" id="{14EE94D7-B83F-A524-3555-D0EF84D00BC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18134" y="8230559"/>
            <a:ext cx="996696" cy="685800"/>
          </a:xfrm>
          <a:prstGeom prst="rect">
            <a:avLst/>
          </a:prstGeom>
        </p:spPr>
      </p:pic>
      <p:grpSp>
        <p:nvGrpSpPr>
          <p:cNvPr id="14" name="Group 13">
            <a:extLst>
              <a:ext uri="{FF2B5EF4-FFF2-40B4-BE49-F238E27FC236}">
                <a16:creationId xmlns:a16="http://schemas.microsoft.com/office/drawing/2014/main" id="{86BCA2A2-511F-F7F1-ACF8-337B8158573A}"/>
              </a:ext>
            </a:extLst>
          </p:cNvPr>
          <p:cNvGrpSpPr/>
          <p:nvPr/>
        </p:nvGrpSpPr>
        <p:grpSpPr>
          <a:xfrm>
            <a:off x="60936" y="7086600"/>
            <a:ext cx="7193328" cy="914400"/>
            <a:chOff x="0" y="6660680"/>
            <a:chExt cx="7193328" cy="914400"/>
          </a:xfrm>
        </p:grpSpPr>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493294" y="6660680"/>
              <a:ext cx="1371600" cy="914400"/>
            </a:xfrm>
            <a:prstGeom prst="rect">
              <a:avLst/>
            </a:prstGeom>
            <a:ln>
              <a:solidFill>
                <a:schemeClr val="bg1"/>
              </a:solidFill>
            </a:ln>
          </p:spPr>
        </p:pic>
        <p:pic>
          <p:nvPicPr>
            <p:cNvPr id="34" name="Picture 33">
              <a:extLst>
                <a:ext uri="{FF2B5EF4-FFF2-40B4-BE49-F238E27FC236}">
                  <a16:creationId xmlns:a16="http://schemas.microsoft.com/office/drawing/2014/main" id="{D100720B-7D47-415E-8F70-707DF772A07F}"/>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479882" y="6660680"/>
              <a:ext cx="1373029" cy="914400"/>
            </a:xfrm>
            <a:prstGeom prst="rect">
              <a:avLst/>
            </a:prstGeom>
            <a:ln>
              <a:solidFill>
                <a:schemeClr val="bg1"/>
              </a:solidFill>
            </a:ln>
          </p:spPr>
        </p:pic>
        <p:pic>
          <p:nvPicPr>
            <p:cNvPr id="26" name="Picture 25">
              <a:extLst>
                <a:ext uri="{FF2B5EF4-FFF2-40B4-BE49-F238E27FC236}">
                  <a16:creationId xmlns:a16="http://schemas.microsoft.com/office/drawing/2014/main" id="{A1462858-1296-40A9-BD80-26DE2FAE657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6660680"/>
              <a:ext cx="1371600" cy="914400"/>
            </a:xfrm>
            <a:prstGeom prst="rect">
              <a:avLst/>
            </a:prstGeom>
            <a:ln>
              <a:solidFill>
                <a:schemeClr val="bg1"/>
              </a:solidFill>
            </a:ln>
          </p:spPr>
        </p:pic>
        <p:pic>
          <p:nvPicPr>
            <p:cNvPr id="10" name="Picture 9">
              <a:extLst>
                <a:ext uri="{FF2B5EF4-FFF2-40B4-BE49-F238E27FC236}">
                  <a16:creationId xmlns:a16="http://schemas.microsoft.com/office/drawing/2014/main" id="{437B4CE2-0500-D24B-50EF-FA2E38AF0628}"/>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986588" y="6660680"/>
              <a:ext cx="1371600" cy="914400"/>
            </a:xfrm>
            <a:prstGeom prst="rect">
              <a:avLst/>
            </a:prstGeom>
            <a:ln>
              <a:solidFill>
                <a:schemeClr val="bg1"/>
              </a:solidFill>
            </a:ln>
          </p:spPr>
        </p:pic>
        <p:pic>
          <p:nvPicPr>
            <p:cNvPr id="11" name="Picture 10">
              <a:extLst>
                <a:ext uri="{FF2B5EF4-FFF2-40B4-BE49-F238E27FC236}">
                  <a16:creationId xmlns:a16="http://schemas.microsoft.com/office/drawing/2014/main" id="{78228529-3848-2D95-E150-1FD6EFE40831}"/>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974604" y="6660680"/>
              <a:ext cx="1218724" cy="914400"/>
            </a:xfrm>
            <a:prstGeom prst="rect">
              <a:avLst/>
            </a:prstGeom>
            <a:ln>
              <a:solidFill>
                <a:schemeClr val="bg1"/>
              </a:solidFill>
            </a:ln>
          </p:spPr>
        </p:pic>
      </p:grpSp>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TotalTime>
  <Words>284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Open House Sunday 12-2PM!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55</cp:revision>
  <dcterms:created xsi:type="dcterms:W3CDTF">2006-08-16T00:00:00Z</dcterms:created>
  <dcterms:modified xsi:type="dcterms:W3CDTF">2025-06-20T16:44:00Z</dcterms:modified>
</cp:coreProperties>
</file>