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597675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83032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033888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98676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08D2A6-3F83-4A7B-AF6E-A14CBF06CD06}" type="datetimeFigureOut">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919440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08D2A6-3F83-4A7B-AF6E-A14CBF06CD06}" type="datetimeFigureOut">
              <a:rPr lang="en-US" smtClean="0"/>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916614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08D2A6-3F83-4A7B-AF6E-A14CBF06CD06}" type="datetimeFigureOut">
              <a:rPr lang="en-US" smtClean="0"/>
              <a:t>8/30/2019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498056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08D2A6-3F83-4A7B-AF6E-A14CBF06CD06}" type="datetimeFigureOut">
              <a:rPr lang="en-US" smtClean="0"/>
              <a:t>8/30/2019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731057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8D2A6-3F83-4A7B-AF6E-A14CBF06CD06}" type="datetimeFigureOut">
              <a:rPr lang="en-US" smtClean="0"/>
              <a:t>8/30/2019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279705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3658482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747684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308D2A6-3F83-4A7B-AF6E-A14CBF06CD06}" type="datetimeFigureOut">
              <a:rPr lang="en-US" smtClean="0"/>
              <a:t>8/30/2019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1A9A3BB8-39AD-4FBB-81BC-2BBE20B13343}" type="slidenum">
              <a:rPr lang="en-US" smtClean="0"/>
              <a:t>‹#›</a:t>
            </a:fld>
            <a:endParaRPr lang="en-US"/>
          </a:p>
        </p:txBody>
      </p:sp>
    </p:spTree>
    <p:extLst>
      <p:ext uri="{BB962C8B-B14F-4D97-AF65-F5344CB8AC3E}">
        <p14:creationId xmlns:p14="http://schemas.microsoft.com/office/powerpoint/2010/main" val="4215965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mailto:Randy@RandyEHomes.com"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7772400" cy="532903"/>
          </a:xfrm>
          <a:prstGeom prst="rect">
            <a:avLst/>
          </a:prstGeom>
        </p:spPr>
        <p:txBody>
          <a:bodyPr wrap="square">
            <a:spAutoFit/>
          </a:bodyPr>
          <a:lstStyle/>
          <a:p>
            <a:pPr algn="ctr">
              <a:lnSpc>
                <a:spcPct val="107000"/>
              </a:lnSpc>
              <a:spcAft>
                <a:spcPts val="800"/>
              </a:spcAft>
            </a:pPr>
            <a:r>
              <a:rPr lang="en-US" sz="2800" b="1"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Brand New Active in Wescott Plantation</a:t>
            </a:r>
          </a:p>
        </p:txBody>
      </p:sp>
      <p:sp>
        <p:nvSpPr>
          <p:cNvPr id="8" name="Rectangle 7"/>
          <p:cNvSpPr/>
          <p:nvPr/>
        </p:nvSpPr>
        <p:spPr>
          <a:xfrm>
            <a:off x="0" y="9307740"/>
            <a:ext cx="7772400" cy="718145"/>
          </a:xfrm>
          <a:prstGeom prst="rect">
            <a:avLst/>
          </a:prstGeom>
        </p:spPr>
        <p:txBody>
          <a:bodyPr wrap="square">
            <a:spAutoFit/>
          </a:bodyPr>
          <a:lstStyle/>
          <a:p>
            <a:pPr algn="ctr">
              <a:spcAft>
                <a:spcPts val="800"/>
              </a:spcAft>
            </a:pPr>
            <a:r>
              <a:rPr lang="en-US" b="1" dirty="0"/>
              <a:t>Randy Espeseth</a:t>
            </a:r>
          </a:p>
          <a:p>
            <a:pPr algn="ctr">
              <a:spcAft>
                <a:spcPts val="800"/>
              </a:spcAft>
            </a:pPr>
            <a:r>
              <a:rPr lang="en-US" sz="1600" dirty="0"/>
              <a:t>843-743-1025 | </a:t>
            </a:r>
            <a:r>
              <a:rPr lang="en-US" sz="1600" dirty="0">
                <a:hlinkClick r:id="rId2"/>
              </a:rPr>
              <a:t>Randy@RandyEHomes.com</a:t>
            </a:r>
            <a:r>
              <a:rPr lang="en-US" sz="1600" dirty="0"/>
              <a:t> | Carolina Elite Real Estate</a:t>
            </a:r>
          </a:p>
        </p:txBody>
      </p:sp>
      <p:sp>
        <p:nvSpPr>
          <p:cNvPr id="9" name="Rectangle 8"/>
          <p:cNvSpPr/>
          <p:nvPr/>
        </p:nvSpPr>
        <p:spPr>
          <a:xfrm>
            <a:off x="40657" y="6809222"/>
            <a:ext cx="7691085" cy="2437206"/>
          </a:xfrm>
          <a:prstGeom prst="rect">
            <a:avLst/>
          </a:prstGeom>
        </p:spPr>
        <p:txBody>
          <a:bodyPr wrap="square">
            <a:spAutoFit/>
          </a:bodyPr>
          <a:lstStyle/>
          <a:p>
            <a:pPr algn="ctr">
              <a:lnSpc>
                <a:spcPct val="107000"/>
              </a:lnSpc>
              <a:spcAft>
                <a:spcPts val="800"/>
              </a:spcAft>
            </a:pPr>
            <a:r>
              <a:rPr lang="en-US" sz="1300" dirty="0"/>
              <a:t>Wonderful 2-story 5 bedroom/3 full bath home on Cul-de-Sac in Wescott with utility-saving Solar Panels! Home backs to 2nd hole on golf course, and has large (.36 acre) private, wooded backyard, with Pergola and fire pit. The Home is 3171 square feet, with beautiful hardwood floors, large formal dining room with wainscoting, and adjacent living room/office. A large two-story family room allows for lots of light, and has a gas log fireplace. The large Master bedroom is upstairs with walk-in closets, and the master bath has a garden tub and nice shower. There are three other nice-sized bedrooms upstairs and also a huge loft area now used as an NFL ''man cave.'' There is also a nice sized guest bedroom on the first floor with adjacent full bath - which is perfect for a Mother-In-Law Suite. The kitchen features solid surface counters and stainless appliances and leads to a large </a:t>
            </a:r>
            <a:r>
              <a:rPr lang="en-US" sz="1300" dirty="0" err="1"/>
              <a:t>Sunroon</a:t>
            </a:r>
            <a:r>
              <a:rPr lang="en-US" sz="1300" dirty="0"/>
              <a:t>/Screened Porch area for enjoying quiet evenings. Sellers have lease in place for solar panels, which have reduced Summer electric bills from $300 to about $35/month. Wescott Plantation is a wonderful subdivision with a golf course, neighborhood pools, walking trails, and close to good restaurants and shopping.</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rcRect/>
          <a:stretch/>
        </p:blipFill>
        <p:spPr>
          <a:xfrm>
            <a:off x="1702157" y="653350"/>
            <a:ext cx="4368086" cy="3276064"/>
          </a:xfrm>
          <a:prstGeom prst="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rcRect/>
          <a:stretch/>
        </p:blipFill>
        <p:spPr>
          <a:xfrm>
            <a:off x="40658" y="653349"/>
            <a:ext cx="1624964" cy="914400"/>
          </a:xfrm>
          <a:prstGeom prst="rect">
            <a:avLst/>
          </a:prstGeom>
        </p:spPr>
      </p:pic>
      <p:pic>
        <p:nvPicPr>
          <p:cNvPr id="13" name="Picture 12"/>
          <p:cNvPicPr>
            <a:picLocks noChangeAspect="1"/>
          </p:cNvPicPr>
          <p:nvPr/>
        </p:nvPicPr>
        <p:blipFill>
          <a:blip r:embed="rId5">
            <a:extLst>
              <a:ext uri="{28A0092B-C50C-407E-A947-70E740481C1C}">
                <a14:useLocalDpi xmlns:a14="http://schemas.microsoft.com/office/drawing/2010/main" val="0"/>
              </a:ext>
            </a:extLst>
          </a:blip>
          <a:srcRect/>
          <a:stretch/>
        </p:blipFill>
        <p:spPr>
          <a:xfrm>
            <a:off x="40658" y="1675073"/>
            <a:ext cx="1624967" cy="914400"/>
          </a:xfrm>
          <a:prstGeom prst="rect">
            <a:avLst/>
          </a:prstGeom>
        </p:spPr>
      </p:pic>
      <p:pic>
        <p:nvPicPr>
          <p:cNvPr id="14" name="Picture 13"/>
          <p:cNvPicPr>
            <a:picLocks noChangeAspect="1"/>
          </p:cNvPicPr>
          <p:nvPr/>
        </p:nvPicPr>
        <p:blipFill>
          <a:blip r:embed="rId6">
            <a:extLst>
              <a:ext uri="{28A0092B-C50C-407E-A947-70E740481C1C}">
                <a14:useLocalDpi xmlns:a14="http://schemas.microsoft.com/office/drawing/2010/main" val="0"/>
              </a:ext>
            </a:extLst>
          </a:blip>
          <a:srcRect/>
          <a:stretch/>
        </p:blipFill>
        <p:spPr>
          <a:xfrm>
            <a:off x="40658" y="2696797"/>
            <a:ext cx="1624967" cy="914400"/>
          </a:xfrm>
          <a:prstGeom prst="rect">
            <a:avLst/>
          </a:prstGeom>
        </p:spPr>
      </p:pic>
      <p:pic>
        <p:nvPicPr>
          <p:cNvPr id="15" name="Picture 14"/>
          <p:cNvPicPr>
            <a:picLocks noChangeAspect="1"/>
          </p:cNvPicPr>
          <p:nvPr/>
        </p:nvPicPr>
        <p:blipFill>
          <a:blip r:embed="rId7">
            <a:extLst>
              <a:ext uri="{28A0092B-C50C-407E-A947-70E740481C1C}">
                <a14:useLocalDpi xmlns:a14="http://schemas.microsoft.com/office/drawing/2010/main" val="0"/>
              </a:ext>
            </a:extLst>
          </a:blip>
          <a:srcRect/>
          <a:stretch/>
        </p:blipFill>
        <p:spPr>
          <a:xfrm>
            <a:off x="40658" y="3718521"/>
            <a:ext cx="1624964" cy="914400"/>
          </a:xfrm>
          <a:prstGeom prst="rect">
            <a:avLst/>
          </a:prstGeom>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rcRect/>
          <a:stretch/>
        </p:blipFill>
        <p:spPr>
          <a:xfrm>
            <a:off x="6106678" y="653349"/>
            <a:ext cx="1624964" cy="914400"/>
          </a:xfrm>
          <a:prstGeom prst="rect">
            <a:avLst/>
          </a:prstGeom>
        </p:spPr>
      </p:pic>
      <p:pic>
        <p:nvPicPr>
          <p:cNvPr id="17" name="Picture 16"/>
          <p:cNvPicPr>
            <a:picLocks noChangeAspect="1"/>
          </p:cNvPicPr>
          <p:nvPr/>
        </p:nvPicPr>
        <p:blipFill>
          <a:blip r:embed="rId9">
            <a:extLst>
              <a:ext uri="{28A0092B-C50C-407E-A947-70E740481C1C}">
                <a14:useLocalDpi xmlns:a14="http://schemas.microsoft.com/office/drawing/2010/main" val="0"/>
              </a:ext>
            </a:extLst>
          </a:blip>
          <a:srcRect/>
          <a:stretch/>
        </p:blipFill>
        <p:spPr>
          <a:xfrm>
            <a:off x="6106675" y="1675072"/>
            <a:ext cx="1624967" cy="914400"/>
          </a:xfrm>
          <a:prstGeom prst="rect">
            <a:avLst/>
          </a:prstGeom>
        </p:spPr>
      </p:pic>
      <p:pic>
        <p:nvPicPr>
          <p:cNvPr id="18" name="Picture 17"/>
          <p:cNvPicPr>
            <a:picLocks noChangeAspect="1"/>
          </p:cNvPicPr>
          <p:nvPr/>
        </p:nvPicPr>
        <p:blipFill>
          <a:blip r:embed="rId10">
            <a:extLst>
              <a:ext uri="{28A0092B-C50C-407E-A947-70E740481C1C}">
                <a14:useLocalDpi xmlns:a14="http://schemas.microsoft.com/office/drawing/2010/main" val="0"/>
              </a:ext>
            </a:extLst>
          </a:blip>
          <a:srcRect/>
          <a:stretch/>
        </p:blipFill>
        <p:spPr>
          <a:xfrm>
            <a:off x="6106675" y="2696795"/>
            <a:ext cx="1624967" cy="914400"/>
          </a:xfrm>
          <a:prstGeom prst="rect">
            <a:avLst/>
          </a:prstGeom>
        </p:spPr>
      </p:pic>
      <p:pic>
        <p:nvPicPr>
          <p:cNvPr id="19" name="Picture 18"/>
          <p:cNvPicPr>
            <a:picLocks noChangeAspect="1"/>
          </p:cNvPicPr>
          <p:nvPr/>
        </p:nvPicPr>
        <p:blipFill>
          <a:blip r:embed="rId11">
            <a:extLst>
              <a:ext uri="{28A0092B-C50C-407E-A947-70E740481C1C}">
                <a14:useLocalDpi xmlns:a14="http://schemas.microsoft.com/office/drawing/2010/main" val="0"/>
              </a:ext>
            </a:extLst>
          </a:blip>
          <a:srcRect/>
          <a:stretch/>
        </p:blipFill>
        <p:spPr>
          <a:xfrm>
            <a:off x="6106675" y="3718518"/>
            <a:ext cx="1624967" cy="914400"/>
          </a:xfrm>
          <a:prstGeom prst="rect">
            <a:avLst/>
          </a:prstGeom>
        </p:spPr>
      </p:pic>
      <p:pic>
        <p:nvPicPr>
          <p:cNvPr id="11" name="Picture 10"/>
          <p:cNvPicPr>
            <a:picLocks noChangeAspect="1"/>
          </p:cNvPicPr>
          <p:nvPr/>
        </p:nvPicPr>
        <p:blipFill>
          <a:blip r:embed="rId12">
            <a:extLst>
              <a:ext uri="{28A0092B-C50C-407E-A947-70E740481C1C}">
                <a14:useLocalDpi xmlns:a14="http://schemas.microsoft.com/office/drawing/2010/main" val="0"/>
              </a:ext>
            </a:extLst>
          </a:blip>
          <a:srcRect/>
          <a:stretch/>
        </p:blipFill>
        <p:spPr>
          <a:xfrm>
            <a:off x="40658" y="4740243"/>
            <a:ext cx="2468880" cy="1851660"/>
          </a:xfrm>
          <a:prstGeom prst="rect">
            <a:avLst/>
          </a:prstGeom>
        </p:spPr>
      </p:pic>
      <p:pic>
        <p:nvPicPr>
          <p:cNvPr id="20" name="Picture 19"/>
          <p:cNvPicPr>
            <a:picLocks noChangeAspect="1"/>
          </p:cNvPicPr>
          <p:nvPr/>
        </p:nvPicPr>
        <p:blipFill>
          <a:blip r:embed="rId13">
            <a:extLst>
              <a:ext uri="{28A0092B-C50C-407E-A947-70E740481C1C}">
                <a14:useLocalDpi xmlns:a14="http://schemas.microsoft.com/office/drawing/2010/main" val="0"/>
              </a:ext>
            </a:extLst>
          </a:blip>
          <a:srcRect/>
          <a:stretch/>
        </p:blipFill>
        <p:spPr>
          <a:xfrm>
            <a:off x="5262762" y="4740243"/>
            <a:ext cx="2468880" cy="1851661"/>
          </a:xfrm>
          <a:prstGeom prst="rect">
            <a:avLst/>
          </a:prstGeom>
        </p:spPr>
      </p:pic>
      <p:sp>
        <p:nvSpPr>
          <p:cNvPr id="21" name="Rectangle 20"/>
          <p:cNvSpPr/>
          <p:nvPr/>
        </p:nvSpPr>
        <p:spPr>
          <a:xfrm>
            <a:off x="1706432" y="3998686"/>
            <a:ext cx="4359536" cy="2482731"/>
          </a:xfrm>
          <a:prstGeom prst="rect">
            <a:avLst/>
          </a:prstGeom>
        </p:spPr>
        <p:txBody>
          <a:bodyPr wrap="square">
            <a:spAutoFit/>
          </a:bodyPr>
          <a:lstStyle/>
          <a:p>
            <a:pPr algn="ctr">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5239 Lenora Drive</a:t>
            </a:r>
          </a:p>
          <a:p>
            <a:pPr algn="ctr">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gn="ctr">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Wescott Plantation</a:t>
            </a:r>
          </a:p>
          <a:p>
            <a:pPr algn="ctr">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Summerville, SC 29485</a:t>
            </a:r>
          </a:p>
          <a:p>
            <a:pPr algn="ctr">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MLS# 19025141</a:t>
            </a:r>
          </a:p>
          <a:p>
            <a:pPr algn="ctr">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$325,000</a:t>
            </a:r>
            <a:endParaRPr lang="en-US" dirty="0"/>
          </a:p>
        </p:txBody>
      </p:sp>
    </p:spTree>
    <p:extLst>
      <p:ext uri="{BB962C8B-B14F-4D97-AF65-F5344CB8AC3E}">
        <p14:creationId xmlns:p14="http://schemas.microsoft.com/office/powerpoint/2010/main" val="11709714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200</TotalTime>
  <Words>266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21</cp:revision>
  <dcterms:created xsi:type="dcterms:W3CDTF">2017-08-07T16:49:04Z</dcterms:created>
  <dcterms:modified xsi:type="dcterms:W3CDTF">2019-08-30T16:02:12Z</dcterms:modified>
</cp:coreProperties>
</file>