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0" y="0"/>
            <a:ext cx="7772400" cy="437368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6644" y="4481087"/>
            <a:ext cx="4584653" cy="4504559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Experienced investor or HGTV enthusiast with handyperson skills, this might be a good project for you. According to the tax record, this is a 3 bedroom/1 bath, approximately 1228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sq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ft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, frame house built in 1945 on large .8 acre lot. Boarded-up fireplace (not functional) opens in living room and adjacent room sharing wall. Currently the house does not have a stove or heating/cooling system (there are vents in the floor and may have ductwork under house). Being sold as is-seller will make no repairs. Tax record states public water and sewer. Bowman is a rural community (has grocery store, gas station, few other small businesses). Orangeburg, the closest large town, is approximately 15 miles and St. George, a small town, is approx. 20 miles, I-26 and I-95 within 6 miles. With creativity and work this could be a very attractive, unique home. Buyer to verify schools, etc.</a:t>
            </a:r>
          </a:p>
        </p:txBody>
      </p:sp>
      <p:sp>
        <p:nvSpPr>
          <p:cNvPr id="4" name="Rectangle 3"/>
          <p:cNvSpPr/>
          <p:nvPr/>
        </p:nvSpPr>
        <p:spPr>
          <a:xfrm>
            <a:off x="2771" y="3390037"/>
            <a:ext cx="7772399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523 Dibble Street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endParaRPr lang="en-US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Bowman, SC 29018 | MLS# 17010138 | $19,000</a:t>
            </a: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980" y="9093054"/>
            <a:ext cx="1436761" cy="657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161253" y="9014192"/>
            <a:ext cx="3455435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Linda Spell Ashley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</a:rPr>
              <a:t>REALTOR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</a:rPr>
              <a:t>(843) 991-5745</a:t>
            </a: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</a:rPr>
              <a:t>linda.ashley@agentownedrealty.com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9858345"/>
            <a:ext cx="777794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latin typeface="Century Gothic" panose="020B0502020202020204" pitchFamily="34" charset="0"/>
              </a:rPr>
              <a:t>AgentOwned Realty Co. Premier Group, Inc. | 141 A N. Main Street | Summerville, SC 29483</a:t>
            </a: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78780"/>
            <a:ext cx="179620" cy="179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11002" y="9150724"/>
            <a:ext cx="542544" cy="542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7924800" y="1988536"/>
            <a:ext cx="49596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Open House </a:t>
            </a:r>
            <a:r>
              <a:rPr lang="en-US" sz="18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TODAY</a:t>
            </a: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from 12-2</a:t>
            </a:r>
            <a:b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~ Food And Drink Provided ~</a:t>
            </a:r>
          </a:p>
          <a:p>
            <a:pPr algn="ctr"/>
            <a:r>
              <a:rPr 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Bring Business Card To Enter Drawing For Several Gift Cards.</a:t>
            </a:r>
            <a:endParaRPr lang="en-US" sz="1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19002" y="4468565"/>
            <a:ext cx="7539936" cy="4529606"/>
            <a:chOff x="109906" y="4468565"/>
            <a:chExt cx="7539936" cy="4529606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4300" y="4468565"/>
              <a:ext cx="1473249" cy="829026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5" name="Picture 6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4300" y="5392474"/>
              <a:ext cx="1473249" cy="829026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7" name="Picture 6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09906" y="7240292"/>
              <a:ext cx="1477643" cy="831498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8" name="Picture 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4300" y="6316383"/>
              <a:ext cx="1473249" cy="829026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0" name="Picture 6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09907" y="8166673"/>
              <a:ext cx="1477641" cy="831498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1" name="Picture 6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76594" y="4468565"/>
              <a:ext cx="1473248" cy="829026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2" name="Picture 6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76594" y="5392474"/>
              <a:ext cx="1473248" cy="829026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3" name="Picture 6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72201" y="7240292"/>
              <a:ext cx="1477641" cy="831498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4" name="Picture 6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76594" y="6316383"/>
              <a:ext cx="1473248" cy="829026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6" name="Picture 6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72201" y="8166673"/>
              <a:ext cx="1477641" cy="831497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10198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216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25</cp:revision>
  <dcterms:created xsi:type="dcterms:W3CDTF">2006-08-16T00:00:00Z</dcterms:created>
  <dcterms:modified xsi:type="dcterms:W3CDTF">2017-04-21T18:01:23Z</dcterms:modified>
</cp:coreProperties>
</file>