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72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27" y="684994"/>
            <a:ext cx="7315200" cy="41164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8" y="5486398"/>
            <a:ext cx="7315202" cy="2590802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Welcome to the Surf Shack, a newly constructed home located just steps from the beach! Home features gourmet kitchen with 48'' gas range, custom cabinetry &amp; large center island. Master Suite on main level has 3 walk in closets and modern, spa bath. </a:t>
            </a:r>
          </a:p>
          <a:p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Main living features a wall of windows which leads to cabana and elevated pool. 3 Stop Elevator. Oak floors throughout. Home Audio in Kitchen, Dining, Cabana and Master, perfect for the entertainer. Maintenance free AZEK decking. Radiant Barrier Roof Sheathing, </a:t>
            </a:r>
            <a:r>
              <a:rPr lang="en-US" sz="1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tankless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 hot water heater and Low E windows add to energy efficiency. Impact Glass rated Windows &amp; Doors. </a:t>
            </a:r>
          </a:p>
          <a:p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Putting Green on ground floor! Privacy fence &amp; Outdoor Shower to use on the way back from the beach! Steps from beach access and convenient to nearby shopping and dining.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6" y="4745658"/>
            <a:ext cx="7315199" cy="84263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524 Carolina Boulevard</a:t>
            </a:r>
            <a:b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Isle of Palms :: MLS# 16015382 :: $2,155,000</a:t>
            </a:r>
            <a:endParaRPr lang="en-US" sz="1100" b="0" cap="none" dirty="0">
              <a:ln w="10541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3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1" y="130314"/>
            <a:ext cx="730567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 New Construction on the Isle of Palms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080052"/>
            <a:ext cx="1371600" cy="7718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8080052"/>
            <a:ext cx="1371600" cy="771826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8080052"/>
            <a:ext cx="1371600" cy="7718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8080052"/>
            <a:ext cx="1371600" cy="7718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57"/>
          <a:stretch/>
        </p:blipFill>
        <p:spPr>
          <a:xfrm>
            <a:off x="4419600" y="8080052"/>
            <a:ext cx="1371600" cy="77182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283</TotalTime>
  <Words>191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524 Carolina Boulevard Isle of Palms :: MLS# 16015382 :: $2,155,000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2016-07-28T03:29:08Z</dcterms:modified>
</cp:coreProperties>
</file>