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6/18/2019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1600"/>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29200"/>
            <a:ext cx="7770569" cy="2590183"/>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Rice Planters Pointe is tucked away off </a:t>
            </a:r>
            <a:r>
              <a:rPr lang="en-US" sz="14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Longpoint</a:t>
            </a:r>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Rd with golf cart access to Snee Farm golf and clubhouse. Bordered by Charles Pinckney home, Boone Hall. This stunning completely renovated Brick Ranch situated on a corner lot offers spectacular upgrades and gorgeous additions such as beautiful heart pine floors, crown molding, plantation shutters, a completely renovated kitchen with new cabinets, granite counters and appliances and new lighting throughout. The Open plan of this home is perfect for entertaining. The extensive landscaping that surrounds this home shows off the gorgeous green space and is filled with privacy. This meticulously cared for home will please even the most particular home buyer.</a:t>
            </a:r>
          </a:p>
        </p:txBody>
      </p:sp>
      <p:sp>
        <p:nvSpPr>
          <p:cNvPr id="2" name="Title 1"/>
          <p:cNvSpPr>
            <a:spLocks noGrp="1"/>
          </p:cNvSpPr>
          <p:nvPr>
            <p:ph type="ctrTitle"/>
          </p:nvPr>
        </p:nvSpPr>
        <p:spPr>
          <a:xfrm>
            <a:off x="0" y="4397514"/>
            <a:ext cx="7772400" cy="707886"/>
          </a:xfrm>
        </p:spPr>
        <p:txBody>
          <a:bodyPr anchor="t">
            <a:noAutofit/>
            <a:scene3d>
              <a:camera prst="orthographicFront"/>
              <a:lightRig rig="soft" dir="t">
                <a:rot lat="0" lon="0" rev="17220000"/>
              </a:lightRig>
            </a:scene3d>
            <a:sp3d prstMaterial="softEdge"/>
          </a:bodyPr>
          <a:lstStyle/>
          <a:p>
            <a:r>
              <a:rPr lang="nn-NO"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524 Rice Planters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Rice Planters Pointe | Mount Pleasant, SC 29464 | MLS# 19013663 | $699,900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916" y="66615"/>
            <a:ext cx="7770569" cy="384721"/>
          </a:xfrm>
          <a:prstGeom prst="rect">
            <a:avLst/>
          </a:prstGeom>
          <a:noFill/>
        </p:spPr>
        <p:txBody>
          <a:bodyPr wrap="square">
            <a:spAutoFit/>
          </a:bodyPr>
          <a:lstStyle/>
          <a:p>
            <a:pPr algn="ctr"/>
            <a:r>
              <a:rPr lang="en-US" sz="1900" b="1" i="1" dirty="0">
                <a:solidFill>
                  <a:srgbClr val="10253F"/>
                </a:solidFill>
                <a:effectLst>
                  <a:outerShdw blurRad="50800" dist="38100" dir="5400000" algn="t" rotWithShape="0">
                    <a:schemeClr val="tx2">
                      <a:lumMod val="50000"/>
                      <a:alpha val="40000"/>
                    </a:schemeClr>
                  </a:outerShdw>
                </a:effectLst>
                <a:highlight>
                  <a:srgbClr val="FFFF00"/>
                </a:highlight>
              </a:rPr>
              <a:t>New Price, One Story, Gorgeous, Snee Farm Golf Access, A Must See</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9" name="Picture 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46190" y="7619999"/>
            <a:ext cx="1828800" cy="1214972"/>
          </a:xfrm>
          <a:prstGeom prst="rect">
            <a:avLst/>
          </a:prstGeom>
          <a:ln>
            <a:noFill/>
          </a:ln>
          <a:effectLst>
            <a:outerShdw blurRad="50800" dist="38100" dir="2700000" algn="tl"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7410" y="7619999"/>
            <a:ext cx="1828800" cy="1219200"/>
          </a:xfrm>
          <a:prstGeom prst="rect">
            <a:avLst/>
          </a:prstGeom>
          <a:ln>
            <a:noFill/>
          </a:ln>
          <a:effectLst>
            <a:outerShdw blurRad="50800" dist="38100" dir="2700000" algn="tl"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14516" y="7619999"/>
            <a:ext cx="1826263" cy="1217509"/>
          </a:xfrm>
          <a:prstGeom prst="rect">
            <a:avLst/>
          </a:prstGeom>
          <a:ln>
            <a:noFill/>
          </a:ln>
          <a:effectLst>
            <a:outerShdw blurRad="50800" dist="38100" dir="2700000" algn="tl" rotWithShape="0">
              <a:prstClr val="black">
                <a:alpha val="40000"/>
              </a:prstClr>
            </a:outerShdw>
          </a:effectLst>
        </p:spPr>
      </p:pic>
      <p:pic>
        <p:nvPicPr>
          <p:cNvPr id="27" name="Picture 26">
            <a:extLst>
              <a:ext uri="{FF2B5EF4-FFF2-40B4-BE49-F238E27FC236}">
                <a16:creationId xmlns:a16="http://schemas.microsoft.com/office/drawing/2014/main" id="{D79128D9-ADB5-4A25-8955-BFEED7FA0D1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29085" y="7619999"/>
            <a:ext cx="1828800" cy="1215822"/>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250</TotalTime>
  <Words>158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524 Rice Planters Drive Rice Planters Pointe | Mount Pleasant, SC 29464 | MLS# 19013663 | $699,900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2019-06-18T16:17:41Z</dcterms:modified>
</cp:coreProperties>
</file>