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1/19/2016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g"/><Relationship Id="rId4" Type="http://schemas.openxmlformats.org/officeDocument/2006/relationships/image" Target="../media/image3.jpeg"/><Relationship Id="rId9" Type="http://schemas.openxmlformats.org/officeDocument/2006/relationships/hyperlink" Target="mailto:Erik.Fender@cbunited.com" TargetMode="External"/><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79196"/>
            <a:ext cx="7777478" cy="1957923"/>
          </a:xfrm>
        </p:spPr>
        <p:txBody>
          <a:bodyPr anchor="ctr">
            <a:noAutofit/>
          </a:bodyPr>
          <a:lstStyle/>
          <a:p>
            <a:r>
              <a:rPr lang="en-US" sz="16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Fantastic single story home priced to sell! Open floor plan with kitchen open to family room. There is a breakfast area in the kitchen as well as a separate formal dining room. High vaulted ceilings in family room and master bedroom. Entire interior was painted and new carpet installed last year! Back yard is completely fenced in with high wooden fence that was installed a little over a year ago. Back yard also features a screened in porch and patio that is perfect for cooking out and entertaining. </a:t>
            </a:r>
            <a:r>
              <a:rPr lang="en-US" sz="1600" dirty="0" err="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Wescott</a:t>
            </a:r>
            <a:r>
              <a:rPr lang="en-US" sz="16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Plantation features a public golf course. Conveniently located near shopping and restaurants.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5707380" cy="4686300"/>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7620" y="11287"/>
            <a:ext cx="5692934" cy="598313"/>
          </a:xfrm>
        </p:spPr>
        <p:txBody>
          <a:bodyPr anchor="t">
            <a:normAutofit/>
          </a:bodyPr>
          <a:lstStyle/>
          <a:p>
            <a:r>
              <a:rPr lang="en-US" sz="2400" i="1" dirty="0" smtClean="0">
                <a:solidFill>
                  <a:srgbClr val="FFFF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Price Reduced  &amp; Ready </a:t>
            </a:r>
            <a:r>
              <a:rPr lang="en-US" sz="2400" i="1" smtClean="0">
                <a:solidFill>
                  <a:srgbClr val="FFFF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to Go!</a:t>
            </a:r>
            <a:endParaRPr lang="en-US" sz="2400" i="1" dirty="0">
              <a:solidFill>
                <a:srgbClr val="FFFF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93093" y="1190"/>
            <a:ext cx="2081212" cy="1560909"/>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5079" y="4648200"/>
            <a:ext cx="7777479" cy="830997"/>
          </a:xfrm>
          <a:prstGeom prst="rect">
            <a:avLst/>
          </a:prstGeom>
        </p:spPr>
        <p:txBody>
          <a:bodyPr wrap="square">
            <a:spAutoFit/>
          </a:bodyPr>
          <a:lstStyle/>
          <a:p>
            <a:pPr algn="ctr"/>
            <a:r>
              <a:rPr lang="en-US" sz="28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5252 Copley Circle</a:t>
            </a:r>
            <a:endParaRPr lang="en-US" sz="28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Woodlands at </a:t>
            </a:r>
            <a:r>
              <a:rPr lang="en-US" dirty="0" err="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Wescott</a:t>
            </a:r>
            <a:r>
              <a:rPr lang="en-US"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 </a:t>
            </a:r>
            <a:r>
              <a:rPr lang="en-US"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Summerville | MLS</a:t>
            </a:r>
            <a:r>
              <a:rPr lang="en-US"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15024900 | </a:t>
            </a:r>
            <a:r>
              <a:rPr lang="en-US"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$169,000</a:t>
            </a:r>
            <a:endParaRPr lang="en-US"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9" name="Picture 5"/>
          <p:cNvPicPr>
            <a:picLocks noChangeAspect="1" noChangeArrowheads="1"/>
          </p:cNvPicPr>
          <p:nvPr/>
        </p:nvPicPr>
        <p:blipFill>
          <a:blip r:embed="rId4"/>
          <a:stretch>
            <a:fillRect/>
          </a:stretch>
        </p:blipFill>
        <p:spPr bwMode="auto">
          <a:xfrm>
            <a:off x="7620" y="7421711"/>
            <a:ext cx="1463040" cy="109728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653284" y="7421711"/>
            <a:ext cx="822960" cy="109728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6"/>
          <a:stretch>
            <a:fillRect/>
          </a:stretch>
        </p:blipFill>
        <p:spPr bwMode="auto">
          <a:xfrm>
            <a:off x="4658868" y="7421711"/>
            <a:ext cx="1463040" cy="109728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7"/>
          <a:stretch>
            <a:fillRect/>
          </a:stretch>
        </p:blipFill>
        <p:spPr bwMode="auto">
          <a:xfrm>
            <a:off x="6301740" y="7421711"/>
            <a:ext cx="1463040" cy="109728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1745" y="8839200"/>
            <a:ext cx="14287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66800" y="8839200"/>
            <a:ext cx="3737452" cy="1138773"/>
          </a:xfrm>
          <a:prstGeom prst="rect">
            <a:avLst/>
          </a:prstGeom>
        </p:spPr>
        <p:txBody>
          <a:bodyPr wrap="square">
            <a:spAutoFit/>
          </a:bodyPr>
          <a:lstStyle/>
          <a:p>
            <a:r>
              <a:rPr lang="en-US" dirty="0">
                <a:latin typeface="Open Sans" panose="020B0606030504020204"/>
              </a:rPr>
              <a:t>Erik </a:t>
            </a:r>
            <a:r>
              <a:rPr lang="en-US" dirty="0" smtClean="0">
                <a:latin typeface="Open Sans" panose="020B0606030504020204"/>
              </a:rPr>
              <a:t>Fender</a:t>
            </a:r>
          </a:p>
          <a:p>
            <a:r>
              <a:rPr lang="en-US" sz="1600" dirty="0" smtClean="0">
                <a:latin typeface="Open Sans" panose="020B0606030504020204"/>
                <a:ea typeface="Open Sans" panose="020B0606030504020204" pitchFamily="34" charset="0"/>
                <a:cs typeface="Open Sans" panose="020B0606030504020204" pitchFamily="34" charset="0"/>
              </a:rPr>
              <a:t>C 843-</a:t>
            </a:r>
            <a:r>
              <a:rPr lang="en-US" sz="1600" dirty="0" smtClean="0">
                <a:latin typeface="Open Sans" panose="020B0606030504020204"/>
              </a:rPr>
              <a:t>830-7346</a:t>
            </a:r>
          </a:p>
          <a:p>
            <a:r>
              <a:rPr lang="en-US" sz="1600" dirty="0" smtClean="0">
                <a:latin typeface="Open Sans" panose="020B0606030504020204"/>
                <a:ea typeface="Open Sans" panose="020B0606030504020204" pitchFamily="34" charset="0"/>
                <a:cs typeface="Open Sans" panose="020B0606030504020204" pitchFamily="34" charset="0"/>
              </a:rPr>
              <a:t>O </a:t>
            </a:r>
            <a:r>
              <a:rPr lang="en-US" sz="1600" dirty="0">
                <a:latin typeface="Open Sans" panose="020B0606030504020204"/>
                <a:ea typeface="Open Sans" panose="020B0606030504020204" pitchFamily="34" charset="0"/>
                <a:cs typeface="Open Sans" panose="020B0606030504020204" pitchFamily="34" charset="0"/>
              </a:rPr>
              <a:t>843-875-5525</a:t>
            </a:r>
          </a:p>
          <a:p>
            <a:r>
              <a:rPr lang="en-US" sz="1600" dirty="0">
                <a:latin typeface="Open Sans" panose="020B0606030504020204"/>
                <a:hlinkClick r:id="rId9"/>
              </a:rPr>
              <a:t>Erik.Fender@cbunited.com</a:t>
            </a:r>
            <a:endParaRPr lang="en-US" sz="1600" dirty="0" smtClean="0">
              <a:latin typeface="Open Sans" panose="020B0606030504020204"/>
              <a:ea typeface="Open Sans" panose="020B0606030504020204" pitchFamily="34" charset="0"/>
              <a:cs typeface="Open Sans" panose="020B0606030504020204" pitchFamily="34" charset="0"/>
            </a:endParaRPr>
          </a:p>
        </p:txBody>
      </p:sp>
      <p:sp>
        <p:nvSpPr>
          <p:cNvPr id="6" name="Rectangle 5"/>
          <p:cNvSpPr/>
          <p:nvPr/>
        </p:nvSpPr>
        <p:spPr>
          <a:xfrm>
            <a:off x="6336030" y="9602470"/>
            <a:ext cx="1428750" cy="415498"/>
          </a:xfrm>
          <a:prstGeom prst="rect">
            <a:avLst/>
          </a:prstGeom>
        </p:spPr>
        <p:txBody>
          <a:bodyPr wrap="square">
            <a:spAutoFit/>
          </a:bodyPr>
          <a:lstStyle/>
          <a:p>
            <a:pPr algn="ctr"/>
            <a:r>
              <a:rPr lang="en-US" sz="700" dirty="0">
                <a:latin typeface="Open Sans" panose="020B0606030504020204" pitchFamily="34" charset="0"/>
                <a:ea typeface="Open Sans" panose="020B0606030504020204" pitchFamily="34" charset="0"/>
                <a:cs typeface="Open Sans" panose="020B0606030504020204" pitchFamily="34" charset="0"/>
              </a:rPr>
              <a:t>Coldwell Banker United, REALTORS</a:t>
            </a:r>
            <a:br>
              <a:rPr lang="en-US" sz="700" dirty="0">
                <a:latin typeface="Open Sans" panose="020B0606030504020204" pitchFamily="34" charset="0"/>
                <a:ea typeface="Open Sans" panose="020B0606030504020204" pitchFamily="34" charset="0"/>
                <a:cs typeface="Open Sans" panose="020B0606030504020204" pitchFamily="34" charset="0"/>
              </a:rPr>
            </a:br>
            <a:r>
              <a:rPr lang="en-US" sz="700" dirty="0">
                <a:latin typeface="Open Sans" panose="020B0606030504020204" pitchFamily="34" charset="0"/>
                <a:ea typeface="Open Sans" panose="020B0606030504020204" pitchFamily="34" charset="0"/>
                <a:cs typeface="Open Sans" panose="020B0606030504020204" pitchFamily="34" charset="0"/>
              </a:rPr>
              <a:t>4969 Centre Pointe </a:t>
            </a:r>
            <a:r>
              <a:rPr lang="en-US" sz="700" dirty="0" smtClean="0">
                <a:latin typeface="Open Sans" panose="020B0606030504020204" pitchFamily="34" charset="0"/>
                <a:ea typeface="Open Sans" panose="020B0606030504020204" pitchFamily="34" charset="0"/>
                <a:cs typeface="Open Sans" panose="020B0606030504020204" pitchFamily="34" charset="0"/>
              </a:rPr>
              <a:t>Dr., </a:t>
            </a:r>
            <a:r>
              <a:rPr lang="en-US" sz="700" dirty="0" err="1" smtClean="0">
                <a:latin typeface="Open Sans" panose="020B0606030504020204" pitchFamily="34" charset="0"/>
                <a:ea typeface="Open Sans" panose="020B0606030504020204" pitchFamily="34" charset="0"/>
                <a:cs typeface="Open Sans" panose="020B0606030504020204" pitchFamily="34" charset="0"/>
              </a:rPr>
              <a:t>Ste</a:t>
            </a:r>
            <a:r>
              <a:rPr lang="en-US" sz="700" dirty="0" smtClean="0">
                <a:latin typeface="Open Sans" panose="020B0606030504020204" pitchFamily="34" charset="0"/>
                <a:ea typeface="Open Sans" panose="020B0606030504020204" pitchFamily="34" charset="0"/>
                <a:cs typeface="Open Sans" panose="020B0606030504020204" pitchFamily="34" charset="0"/>
              </a:rPr>
              <a:t> </a:t>
            </a:r>
            <a:r>
              <a:rPr lang="en-US" sz="700" dirty="0">
                <a:latin typeface="Open Sans" panose="020B0606030504020204" pitchFamily="34" charset="0"/>
                <a:ea typeface="Open Sans" panose="020B0606030504020204" pitchFamily="34" charset="0"/>
                <a:cs typeface="Open Sans" panose="020B0606030504020204" pitchFamily="34" charset="0"/>
              </a:rPr>
              <a:t>203</a:t>
            </a:r>
            <a:br>
              <a:rPr lang="en-US" sz="700" dirty="0">
                <a:latin typeface="Open Sans" panose="020B0606030504020204" pitchFamily="34" charset="0"/>
                <a:ea typeface="Open Sans" panose="020B0606030504020204" pitchFamily="34" charset="0"/>
                <a:cs typeface="Open Sans" panose="020B0606030504020204" pitchFamily="34" charset="0"/>
              </a:rPr>
            </a:br>
            <a:r>
              <a:rPr lang="en-US" sz="700" dirty="0">
                <a:latin typeface="Open Sans" panose="020B0606030504020204" pitchFamily="34" charset="0"/>
                <a:ea typeface="Open Sans" panose="020B0606030504020204" pitchFamily="34" charset="0"/>
                <a:cs typeface="Open Sans" panose="020B0606030504020204" pitchFamily="34" charset="0"/>
              </a:rPr>
              <a:t>Charleston, SC 29418</a:t>
            </a:r>
          </a:p>
        </p:txBody>
      </p:sp>
      <p:pic>
        <p:nvPicPr>
          <p:cNvPr id="1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693093" y="1563291"/>
            <a:ext cx="2081212" cy="1560909"/>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p:cNvPicPr>
            <a:picLocks noChangeAspect="1" noChangeArrowheads="1"/>
          </p:cNvPicPr>
          <p:nvPr/>
        </p:nvPicPr>
        <p:blipFill>
          <a:blip r:embed="rId11"/>
          <a:stretch>
            <a:fillRect/>
          </a:stretch>
        </p:blipFill>
        <p:spPr bwMode="auto">
          <a:xfrm>
            <a:off x="5693093" y="3125391"/>
            <a:ext cx="2081212" cy="1560909"/>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http://photos.flexmls.com/chs/2014092213190119182500000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 y="8839200"/>
            <a:ext cx="10096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656076" y="7421711"/>
            <a:ext cx="822960" cy="109728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7"/>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650492" y="7421711"/>
            <a:ext cx="822960" cy="109728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582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144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Open Sans</vt:lpstr>
      <vt:lpstr>Office Theme</vt:lpstr>
      <vt:lpstr>Price Reduced  &amp; Ready to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cp:revision>
  <dcterms:created xsi:type="dcterms:W3CDTF">2006-08-16T00:00:00Z</dcterms:created>
  <dcterms:modified xsi:type="dcterms:W3CDTF">2016-01-19T17:05:31Z</dcterms:modified>
</cp:coreProperties>
</file>