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158" y="-40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4"/>
          <a:stretch/>
        </p:blipFill>
        <p:spPr>
          <a:xfrm>
            <a:off x="1708188" y="-1323"/>
            <a:ext cx="5149811" cy="34175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2594" y="-1323"/>
            <a:ext cx="5115406" cy="534723"/>
          </a:xfrm>
        </p:spPr>
        <p:txBody>
          <a:bodyPr>
            <a:noAutofit/>
          </a:bodyPr>
          <a:lstStyle/>
          <a:p>
            <a:r>
              <a:rPr lang="en-US" sz="2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Great New Listing!!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5352" y="4582210"/>
            <a:ext cx="5172647" cy="341623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chance to buy one of the best lots in Oak Terrace Preserve. This 4 bedroom, 2.5 bath home was built by Crescent Homes in 2012.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kitchen has the best finishes with granite countertops and a gas range. This is such a great floorplan.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backyard is one of the biggest in the neighborhood. Also, the pocket park is only about 50 yards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away.Please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watch the Matterport photo tour and schedule a showing today!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91106"/>
            <a:ext cx="1685352" cy="112513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5553"/>
            <a:ext cx="1685352" cy="112513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"/>
            <a:ext cx="1685353" cy="1125133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742594" y="3436660"/>
            <a:ext cx="5115406" cy="1125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5262 E Dolphin Street</a:t>
            </a:r>
          </a:p>
          <a:p>
            <a:r>
              <a:rPr lang="en-US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Oak Terrace Preserve - North Charleston</a:t>
            </a:r>
          </a:p>
          <a:p>
            <a:r>
              <a:rPr lang="en-US" sz="1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17014092 - $329,500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241" y="7723212"/>
            <a:ext cx="686577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685352" y="8220670"/>
            <a:ext cx="34862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337" y="8257240"/>
            <a:ext cx="1235609" cy="85019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36659"/>
            <a:ext cx="1685352" cy="112513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7765"/>
            <a:ext cx="1685352" cy="11251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2212"/>
            <a:ext cx="1685352" cy="112513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18869"/>
            <a:ext cx="1685352" cy="112513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73318"/>
            <a:ext cx="1685352" cy="112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107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Great New Listing!!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20</cp:revision>
  <dcterms:created xsi:type="dcterms:W3CDTF">2006-08-16T00:00:00Z</dcterms:created>
  <dcterms:modified xsi:type="dcterms:W3CDTF">2017-06-06T17:19:01Z</dcterms:modified>
</cp:coreProperties>
</file>