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2800" spc="300" dirty="0" smtClean="0">
                <a:ln w="10160">
                  <a:solidFill>
                    <a:schemeClr val="accent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 </a:t>
            </a:r>
            <a:r>
              <a:rPr lang="en-US" sz="2800" spc="300" dirty="0">
                <a:ln w="10160">
                  <a:solidFill>
                    <a:schemeClr val="accent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KEPT LOWCOUNTRY SECRET</a:t>
            </a:r>
            <a:endParaRPr lang="en-US" sz="2800" spc="300" dirty="0">
              <a:ln w="10160">
                <a:solidFill>
                  <a:schemeClr val="accent1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7"/>
          <a:stretch/>
        </p:blipFill>
        <p:spPr>
          <a:xfrm>
            <a:off x="217004" y="8488740"/>
            <a:ext cx="1143000" cy="1526117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RE/MAX Pro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Realty, 9209 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University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Blvd, Charleston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574690"/>
            <a:ext cx="33909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>
                    <a:lumMod val="75000"/>
                  </a:schemeClr>
                </a:solidFill>
              </a:rPr>
              <a:t>Bill Everett, Jr</a:t>
            </a:r>
          </a:p>
          <a:p>
            <a:r>
              <a:rPr lang="en-US" sz="1800" i="1" dirty="0">
                <a:solidFill>
                  <a:schemeClr val="tx2">
                    <a:lumMod val="75000"/>
                  </a:schemeClr>
                </a:solidFill>
              </a:rPr>
              <a:t>Broker</a:t>
            </a:r>
          </a:p>
          <a:p>
            <a:endParaRPr lang="en-US" sz="1800" i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843-693-8539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Bill@TheEverettGroup.net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374"/>
          <a:stretch/>
        </p:blipFill>
        <p:spPr>
          <a:xfrm>
            <a:off x="543014" y="979815"/>
            <a:ext cx="3401568" cy="2296785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79736" y="861030"/>
            <a:ext cx="3725963" cy="254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5276 7th Green 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Drive</a:t>
            </a:r>
          </a:p>
          <a:p>
            <a:pPr algn="r"/>
            <a:endParaRPr lang="en-US" sz="24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Stono Ferry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Hollywood, SC 29449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15012953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$234,900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4869" y="8093109"/>
            <a:ext cx="1514284" cy="100952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3716" y="5795484"/>
            <a:ext cx="1515437" cy="1011696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4366" y="3521238"/>
            <a:ext cx="1514136" cy="101364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3715" y="4651864"/>
            <a:ext cx="1515437" cy="1018781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372531"/>
            <a:ext cx="5731315" cy="4971369"/>
          </a:xfrm>
        </p:spPr>
        <p:txBody>
          <a:bodyPr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Come and discover what many consider the ''Best Kept Secret in the Charleston Real Estate'' market. This Remarkable 2 story townhome condo with a full rocking chair front porch is situated on a quiet tree-lined street and is surrounded by a magnificent golf course and the Stono Ferry Country Club. </a:t>
            </a:r>
            <a:endParaRPr lang="en-US" sz="1200" dirty="0" smtClean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This </a:t>
            </a:r>
            <a:r>
              <a:rPr lang="en-US" sz="1200" dirty="0">
                <a:solidFill>
                  <a:schemeClr val="tx1"/>
                </a:solidFill>
              </a:rPr>
              <a:t>Amazing home has 3 large bedrooms upstairs including the spacious master bedroom with crafted crown molding, an awesome walk-in closet, and a private master bathroom that offers a relaxing soaking tub and a stand alone walk-in shower. All bedrooms are appointed with private bathrooms.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The main floor with beautiful crown molding and wall-wall carpet offers a Stunning open living room and dining room, a valuable breakfast bar and a modern kitchen with crafted wood cabinets &amp; built-in upgraded appliances. There is a private walk-out to the incredible glassed-in porch that provides exclusive views of the </a:t>
            </a:r>
            <a:r>
              <a:rPr lang="en-US" sz="1200" dirty="0" err="1">
                <a:solidFill>
                  <a:schemeClr val="tx1"/>
                </a:solidFill>
              </a:rPr>
              <a:t>the</a:t>
            </a:r>
            <a:r>
              <a:rPr lang="en-US" sz="1200" dirty="0">
                <a:solidFill>
                  <a:schemeClr val="tx1"/>
                </a:solidFill>
              </a:rPr>
              <a:t> Stono Ferry golf course. Parking is a dream, covered parking under this elevated beauty will store 3 large vehicles. What else are you looking for? Check the price and take a ticket! </a:t>
            </a:r>
            <a:endParaRPr lang="en-US" sz="1200" dirty="0" smtClean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In </a:t>
            </a:r>
            <a:r>
              <a:rPr lang="en-US" sz="1200" dirty="0">
                <a:solidFill>
                  <a:schemeClr val="tx1"/>
                </a:solidFill>
              </a:rPr>
              <a:t>reference to HOA Fees: Monthly Fee includes cable, grounds, pest control, and termite service. Biannual fees for Stono Ferry pay for swimming pool, main roads, and amenity field to include new </a:t>
            </a:r>
            <a:r>
              <a:rPr lang="en-US" sz="1200" dirty="0" smtClean="0">
                <a:solidFill>
                  <a:schemeClr val="tx1"/>
                </a:solidFill>
              </a:rPr>
              <a:t>Pavilion.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Age</a:t>
            </a:r>
            <a:r>
              <a:rPr lang="en-US" sz="1200" dirty="0">
                <a:solidFill>
                  <a:schemeClr val="tx1"/>
                </a:solidFill>
              </a:rPr>
              <a:t>, </a:t>
            </a:r>
            <a:r>
              <a:rPr lang="en-US" sz="1200" dirty="0" err="1">
                <a:solidFill>
                  <a:schemeClr val="tx1"/>
                </a:solidFill>
              </a:rPr>
              <a:t>sqft</a:t>
            </a:r>
            <a:r>
              <a:rPr lang="en-US" sz="1200" dirty="0">
                <a:solidFill>
                  <a:schemeClr val="tx1"/>
                </a:solidFill>
              </a:rPr>
              <a:t>, taxes, HOA fees, and schools are approx. Buyer to verify.</a:t>
            </a:r>
            <a:endParaRPr lang="en-US" sz="600" dirty="0">
              <a:solidFill>
                <a:schemeClr val="tx1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4869" y="6939246"/>
            <a:ext cx="1514284" cy="1013746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106</TotalTime>
  <Words>291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BEST KEPT LOWCOUNTRY SECRET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21</cp:revision>
  <dcterms:created xsi:type="dcterms:W3CDTF">2006-08-16T00:00:00Z</dcterms:created>
  <dcterms:modified xsi:type="dcterms:W3CDTF">2016-01-21T16:01:59Z</dcterms:modified>
</cp:coreProperties>
</file>