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media/image3.jpg" ContentType="image/png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09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2244" y="4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497"/>
          <a:stretch/>
        </p:blipFill>
        <p:spPr>
          <a:xfrm>
            <a:off x="316" y="0"/>
            <a:ext cx="7772400" cy="5334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27" y="0"/>
            <a:ext cx="7772400" cy="821712"/>
          </a:xfrm>
        </p:spPr>
        <p:txBody>
          <a:bodyPr>
            <a:noAutofit/>
          </a:bodyPr>
          <a:lstStyle/>
          <a:p>
            <a: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528 Sanders Farm Lane</a:t>
            </a:r>
            <a:br>
              <a:rPr lang="en-US" sz="2800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</a:br>
            <a:r>
              <a:rPr lang="en-US" sz="1800" i="1" dirty="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Century Gothic" panose="020B0502020202020204" pitchFamily="34" charset="0"/>
              </a:rPr>
              <a:t>Retreat at Beresford ~ Charleston ~ MLS# 16016248 ~ $438,000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2362200" y="9010032"/>
            <a:ext cx="3048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200" b="1" dirty="0">
                <a:latin typeface="Century Gothic" panose="020B0502020202020204" pitchFamily="34" charset="0"/>
              </a:rPr>
              <a:t>Debbie Wall-Smith, BIC, CRS, SRS, ABR</a:t>
            </a:r>
            <a:br>
              <a:rPr lang="en-US" sz="1200">
                <a:latin typeface="Century Gothic" panose="020B0502020202020204" pitchFamily="34" charset="0"/>
              </a:rPr>
            </a:br>
            <a:r>
              <a:rPr lang="en-US" sz="1100" i="1">
                <a:latin typeface="Century Gothic" panose="020B0502020202020204" pitchFamily="34" charset="0"/>
              </a:rPr>
              <a:t>Realtor/Owner</a:t>
            </a:r>
            <a:endParaRPr lang="en-US" sz="1200" i="1" dirty="0">
              <a:latin typeface="Century Gothic" panose="020B0502020202020204" pitchFamily="34" charset="0"/>
            </a:endParaRPr>
          </a:p>
          <a:p>
            <a:pPr algn="ctr"/>
            <a:r>
              <a:rPr lang="en-US" sz="1200" dirty="0">
                <a:latin typeface="Century Gothic" panose="020B0502020202020204" pitchFamily="34" charset="0"/>
              </a:rPr>
              <a:t>(843) 345-1095</a:t>
            </a:r>
          </a:p>
          <a:p>
            <a:pPr algn="ctr"/>
            <a:r>
              <a:rPr lang="en-US" sz="1200" dirty="0">
                <a:latin typeface="Century Gothic" panose="020B0502020202020204" pitchFamily="34" charset="0"/>
              </a:rPr>
              <a:t>debbie@charlestonmetrohomes.com</a:t>
            </a:r>
          </a:p>
          <a:p>
            <a:pPr algn="ctr"/>
            <a:r>
              <a:rPr lang="en-US" sz="1200" dirty="0">
                <a:latin typeface="Century Gothic" panose="020B0502020202020204" pitchFamily="34" charset="0"/>
              </a:rPr>
              <a:t>www.charlestonmetrohomes.com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5098" y="9080719"/>
            <a:ext cx="865502" cy="8655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5829300" y="9080719"/>
            <a:ext cx="1809750" cy="510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5829300" y="9525000"/>
            <a:ext cx="1809750" cy="415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700" dirty="0">
                <a:latin typeface="Century Gothic" panose="020B0502020202020204" pitchFamily="34" charset="0"/>
              </a:rPr>
              <a:t>Charleston Metro Homes, LLC</a:t>
            </a:r>
          </a:p>
          <a:p>
            <a:pPr algn="ctr"/>
            <a:r>
              <a:rPr lang="en-US" sz="700" dirty="0">
                <a:latin typeface="Century Gothic" panose="020B0502020202020204" pitchFamily="34" charset="0"/>
              </a:rPr>
              <a:t>652 Coleman Blvd Suite 102</a:t>
            </a:r>
          </a:p>
          <a:p>
            <a:pPr algn="ctr"/>
            <a:r>
              <a:rPr lang="en-US" sz="700" dirty="0">
                <a:latin typeface="Century Gothic" panose="020B0502020202020204" pitchFamily="34" charset="0"/>
              </a:rPr>
              <a:t>Mt. Pleasant, SC 29464</a:t>
            </a:r>
          </a:p>
        </p:txBody>
      </p:sp>
      <p:sp>
        <p:nvSpPr>
          <p:cNvPr id="3" name="Rectangle 2"/>
          <p:cNvSpPr/>
          <p:nvPr/>
        </p:nvSpPr>
        <p:spPr>
          <a:xfrm>
            <a:off x="-3495" y="5831840"/>
            <a:ext cx="7775895" cy="3046988"/>
          </a:xfrm>
          <a:prstGeom prst="rect">
            <a:avLst/>
          </a:prstGeom>
        </p:spPr>
        <p:txBody>
          <a:bodyPr wrap="square" numCol="1">
            <a:spAutoFit/>
          </a:bodyPr>
          <a:lstStyle/>
          <a:p>
            <a:pPr algn="ctr"/>
            <a:r>
              <a:rPr lang="en-US" sz="1200" dirty="0">
                <a:latin typeface="Century Gothic" panose="020B0502020202020204" pitchFamily="34" charset="0"/>
              </a:rPr>
              <a:t>VIEWS, VIEWS </a:t>
            </a:r>
            <a:r>
              <a:rPr lang="en-US" sz="1200" dirty="0" err="1">
                <a:latin typeface="Century Gothic" panose="020B0502020202020204" pitchFamily="34" charset="0"/>
              </a:rPr>
              <a:t>VIEWS</a:t>
            </a:r>
            <a:r>
              <a:rPr lang="en-US" sz="1200" dirty="0">
                <a:latin typeface="Century Gothic" panose="020B0502020202020204" pitchFamily="34" charset="0"/>
              </a:rPr>
              <a:t>, water and marsh front on a natural pond fed by beautiful Beresford Creek, enjoy watching Osprey and Egrets, and the Fishing is Great! HUGE yard, almost half acre surrounded by a 6 foot privacy fence. HUGE garage with tons of storage for small boat, bikes, kayaks and up to 3 cars! Location is fantastic, only 2 miles to Hwy 526, 20 minutes to the beach, airport, and downtown Charleston. Beautiful 2 story home has pride of ownership, ready to move in! Some features are: Double Front Porch, Screen Porch, Covered Patio made from stone “pavers”, a concrete Grilling Patio, Wide Plank Wood Floors through-out 1st floor, stairs to 2nd floor, loft and 2nd floor hallway. Corian Counters, upgraded 42 inch Maple cabinets with glass inserts, Walk-in Pantry, Gas Fireplace, Open Floor Plan, Formal Dining, Breakfast Nook/Sitting Room, Breakfast Bar, Stainless Steel Appliances, Gas Cooktop, Wall Oven, Built in Microwave, Side by Side Refrigerator, Tiled Back Splash, Laundry Room, Â½ bath on 1st Floor, Coat Closet, Loft/office/media room, Linen Closet, Master Suite with sitting area and outside access to Private Covered Porch, Luxury Master Bath with double sink vanity w/drawers, soaker tub, separate shower, walk in closet with built-ins, 2nd and 3rd Bedroom have great view of Marsh and Pond. Green Features are Rinnai </a:t>
            </a:r>
            <a:r>
              <a:rPr lang="en-US" sz="1200" dirty="0" err="1">
                <a:latin typeface="Century Gothic" panose="020B0502020202020204" pitchFamily="34" charset="0"/>
              </a:rPr>
              <a:t>Tankless</a:t>
            </a:r>
            <a:r>
              <a:rPr lang="en-US" sz="1200" dirty="0">
                <a:latin typeface="Century Gothic" panose="020B0502020202020204" pitchFamily="34" charset="0"/>
              </a:rPr>
              <a:t> Water Heater and Radiant Barrier Roof. New Elementary and Middle School open August 2016 and the new High School opens August 2017; both are only approximately 5 miles down Clements Ferry Road. Don't wait this home won't last long!</a:t>
            </a:r>
            <a:endParaRPr lang="en-US" sz="1300" b="1" i="1" dirty="0">
              <a:latin typeface="Century Gothic" panose="020B050202020202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16680" y="4861732"/>
            <a:ext cx="1216152" cy="91211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6365" y="4861732"/>
            <a:ext cx="1216152" cy="912114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4" name="Rectangle 3"/>
          <p:cNvSpPr/>
          <p:nvPr/>
        </p:nvSpPr>
        <p:spPr>
          <a:xfrm>
            <a:off x="-5257800" y="1744551"/>
            <a:ext cx="512736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i="1" dirty="0">
                <a:solidFill>
                  <a:srgbClr val="00309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Just Listed</a:t>
            </a:r>
          </a:p>
          <a:p>
            <a:pPr algn="ctr"/>
            <a:r>
              <a:rPr lang="en-US" sz="1800" i="1" dirty="0">
                <a:solidFill>
                  <a:srgbClr val="00309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~ Join Me For An Open House ~ </a:t>
            </a:r>
            <a:br>
              <a:rPr lang="en-US" sz="1800" i="1" dirty="0">
                <a:solidFill>
                  <a:srgbClr val="00309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</a:br>
            <a:r>
              <a:rPr lang="en-US" sz="1800" i="1" dirty="0">
                <a:solidFill>
                  <a:srgbClr val="00309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Wednesday, August 17</a:t>
            </a:r>
            <a:r>
              <a:rPr lang="en-US" sz="1800" i="1" baseline="30000" dirty="0">
                <a:solidFill>
                  <a:srgbClr val="00309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th</a:t>
            </a:r>
            <a:r>
              <a:rPr lang="en-US" sz="1800" i="1" dirty="0">
                <a:solidFill>
                  <a:srgbClr val="00309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Georgia" panose="02040502050405020303" pitchFamily="18" charset="0"/>
              </a:rPr>
              <a:t> ~ 11:00-2:00</a:t>
            </a:r>
            <a:endParaRPr lang="en-US" sz="1800" dirty="0"/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25" y="4861732"/>
            <a:ext cx="1216152" cy="91211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7310" y="4860463"/>
            <a:ext cx="1216152" cy="913383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6995" y="4861732"/>
            <a:ext cx="1216152" cy="912114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06400" y="2269037"/>
            <a:ext cx="1220894" cy="915671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6050" y="4861732"/>
            <a:ext cx="1216152" cy="912114"/>
          </a:xfrm>
          <a:prstGeom prst="rect">
            <a:avLst/>
          </a:prstGeom>
          <a:ln>
            <a:solidFill>
              <a:schemeClr val="bg1"/>
            </a:solidFill>
          </a:ln>
        </p:spPr>
      </p:pic>
    </p:spTree>
    <p:extLst>
      <p:ext uri="{BB962C8B-B14F-4D97-AF65-F5344CB8AC3E}">
        <p14:creationId xmlns:p14="http://schemas.microsoft.com/office/powerpoint/2010/main" val="2701132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</TotalTime>
  <Words>352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Century Gothic</vt:lpstr>
      <vt:lpstr>Georgia</vt:lpstr>
      <vt:lpstr>Office Theme</vt:lpstr>
      <vt:lpstr>528 Sanders Farm Lane Retreat at Beresford ~ Charleston ~ MLS# 16016248 ~ $438,000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Great Johns Island Location! Hardwood Floors Galore!</dc:title>
  <dc:creator>CVH360</dc:creator>
  <cp:lastModifiedBy>A. Thomas Price</cp:lastModifiedBy>
  <cp:revision>29</cp:revision>
  <dcterms:created xsi:type="dcterms:W3CDTF">2006-08-16T00:00:00Z</dcterms:created>
  <dcterms:modified xsi:type="dcterms:W3CDTF">2016-08-15T12:11:11Z</dcterms:modified>
</cp:coreProperties>
</file>