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12" y="-9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5"/>
          <a:stretch/>
        </p:blipFill>
        <p:spPr bwMode="auto">
          <a:xfrm>
            <a:off x="-3436" y="-1"/>
            <a:ext cx="7772027" cy="487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080" y="0"/>
            <a:ext cx="7628700" cy="990600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cognitoMeridies" panose="00000400000000000000" pitchFamily="2" charset="0"/>
              </a:rPr>
              <a:t>Belle Hall-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cognitoMeridies" panose="00000400000000000000" pitchFamily="2" charset="0"/>
              </a:rPr>
              <a:t>Hibben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cognitoMeridies" panose="00000400000000000000" pitchFamily="2" charset="0"/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cognitoMeridies" panose="00000400000000000000" pitchFamily="2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cognitoMeridies" panose="00000400000000000000" pitchFamily="2" charset="0"/>
              </a:rPr>
              <a:t>Just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cognitoMeridies" panose="00000400000000000000" pitchFamily="2" charset="0"/>
              </a:rPr>
              <a:t>Reduced!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2632" y="8763267"/>
            <a:ext cx="6207137" cy="1019175"/>
            <a:chOff x="609600" y="8763267"/>
            <a:chExt cx="6207137" cy="1019175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9038302"/>
              <a:ext cx="1901777" cy="469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7987" y="8763267"/>
              <a:ext cx="1428750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-3810" y="9782442"/>
            <a:ext cx="777240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Sand Dollar Real Estate Group | 2205 Middle Street | Suite 203, Mailbox 2 | </a:t>
            </a:r>
            <a:r>
              <a:rPr lang="en-US" sz="900" dirty="0" err="1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Sullivans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 Island, SC 29482</a:t>
            </a:r>
          </a:p>
        </p:txBody>
      </p:sp>
      <p:sp>
        <p:nvSpPr>
          <p:cNvPr id="6" name="Rectangle 5"/>
          <p:cNvSpPr/>
          <p:nvPr/>
        </p:nvSpPr>
        <p:spPr>
          <a:xfrm>
            <a:off x="1939290" y="8768268"/>
            <a:ext cx="38862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>
                <a:latin typeface="Gill Sans MT" panose="020B0502020104020203" pitchFamily="34" charset="0"/>
              </a:rPr>
              <a:t>Chuck &amp; Edy Mimms</a:t>
            </a:r>
          </a:p>
          <a:p>
            <a:pPr algn="ctr"/>
            <a:r>
              <a:rPr lang="en-US" sz="1200" dirty="0" smtClean="0">
                <a:latin typeface="Gill Sans MT" panose="020B0502020104020203" pitchFamily="34" charset="0"/>
              </a:rPr>
              <a:t>Cell	843-224-9507</a:t>
            </a:r>
            <a:endParaRPr lang="en-US" sz="1200" dirty="0">
              <a:latin typeface="Gill Sans MT" panose="020B0502020104020203" pitchFamily="34" charset="0"/>
            </a:endParaRPr>
          </a:p>
          <a:p>
            <a:pPr algn="ctr"/>
            <a:r>
              <a:rPr lang="en-US" sz="1200" dirty="0" smtClean="0">
                <a:latin typeface="Gill Sans MT" panose="020B0502020104020203" pitchFamily="34" charset="0"/>
              </a:rPr>
              <a:t>Office	843-530-8100</a:t>
            </a:r>
            <a:br>
              <a:rPr lang="en-US" sz="1200" dirty="0" smtClean="0">
                <a:latin typeface="Gill Sans MT" panose="020B0502020104020203" pitchFamily="34" charset="0"/>
              </a:rPr>
            </a:br>
            <a:r>
              <a:rPr lang="en-US" sz="1200" dirty="0" smtClean="0">
                <a:latin typeface="Gill Sans MT" panose="020B0502020104020203" pitchFamily="34" charset="0"/>
              </a:rPr>
              <a:t>www.sanddollarsc.com</a:t>
            </a:r>
            <a:endParaRPr lang="en-US" sz="1200" dirty="0">
              <a:latin typeface="Gill Sans MT" panose="020B0502020104020203" pitchFamily="34" charset="0"/>
            </a:endParaRPr>
          </a:p>
          <a:p>
            <a:pPr algn="ctr"/>
            <a:r>
              <a:rPr lang="en-US" sz="1200" dirty="0">
                <a:latin typeface="Gill Sans MT" panose="020B0502020104020203" pitchFamily="34" charset="0"/>
              </a:rPr>
              <a:t>www.facebook.com/Sanddollarsc</a:t>
            </a:r>
          </a:p>
        </p:txBody>
      </p:sp>
      <p:sp>
        <p:nvSpPr>
          <p:cNvPr id="8" name="Rectangle 7"/>
          <p:cNvSpPr/>
          <p:nvPr/>
        </p:nvSpPr>
        <p:spPr>
          <a:xfrm>
            <a:off x="-3811" y="4870010"/>
            <a:ext cx="77724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529 Country Place Road</a:t>
            </a:r>
            <a:endParaRPr lang="en-US" sz="32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Mount Pleasant, SC  ~ MLS#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15000585 ~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$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659,980</a:t>
            </a:r>
          </a:p>
          <a:p>
            <a:pPr algn="ctr"/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4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Bedrooms ::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3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Baths ::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2,48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3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sf ::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Detached Garage</a:t>
            </a:r>
            <a:endParaRPr lang="en-US" sz="1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61" y="4639825"/>
            <a:ext cx="1574198" cy="1179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3368" y="6118479"/>
            <a:ext cx="3678008" cy="2447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36080" y="6118051"/>
            <a:ext cx="7492621" cy="2448203"/>
            <a:chOff x="127379" y="6020269"/>
            <a:chExt cx="7492621" cy="2448203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7379" y="6020697"/>
              <a:ext cx="1573591" cy="1047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7769" y="7421499"/>
              <a:ext cx="1573201" cy="10469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45802" y="7420794"/>
              <a:ext cx="1574198" cy="10476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45802" y="6020269"/>
              <a:ext cx="1574198" cy="10476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7284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55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Belle Hall- Hibben Just Reduced!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Seahorse Ct Isle of Palms, SC ~ MLS# 1413084 ~ $1,174,000</dc:title>
  <dc:creator>CVH360</dc:creator>
  <cp:lastModifiedBy>atp1313@gmail.com</cp:lastModifiedBy>
  <cp:revision>14</cp:revision>
  <dcterms:created xsi:type="dcterms:W3CDTF">2006-08-16T00:00:00Z</dcterms:created>
  <dcterms:modified xsi:type="dcterms:W3CDTF">2015-02-26T18:19:46Z</dcterms:modified>
</cp:coreProperties>
</file>