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82296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716"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54BE-1530-4995-9C68-8CCE5980D21E}"/>
              </a:ext>
            </a:extLst>
          </p:cNvPr>
          <p:cNvSpPr>
            <a:spLocks noGrp="1"/>
          </p:cNvSpPr>
          <p:nvPr>
            <p:ph type="ctrTitle"/>
          </p:nvPr>
        </p:nvSpPr>
        <p:spPr>
          <a:xfrm>
            <a:off x="1028700" y="1646133"/>
            <a:ext cx="6172200" cy="3501813"/>
          </a:xfrm>
        </p:spPr>
        <p:txBody>
          <a:bodyPr anchor="b"/>
          <a:lstStyle>
            <a:lvl1pPr algn="ctr">
              <a:defRPr sz="4050"/>
            </a:lvl1pPr>
          </a:lstStyle>
          <a:p>
            <a:r>
              <a:rPr lang="en-US"/>
              <a:t>Click to edit Master title style</a:t>
            </a:r>
          </a:p>
        </p:txBody>
      </p:sp>
      <p:sp>
        <p:nvSpPr>
          <p:cNvPr id="3" name="Subtitle 2">
            <a:extLst>
              <a:ext uri="{FF2B5EF4-FFF2-40B4-BE49-F238E27FC236}">
                <a16:creationId xmlns:a16="http://schemas.microsoft.com/office/drawing/2014/main" id="{E44D16D5-8088-42BD-B5CB-3DA675226417}"/>
              </a:ext>
            </a:extLst>
          </p:cNvPr>
          <p:cNvSpPr>
            <a:spLocks noGrp="1"/>
          </p:cNvSpPr>
          <p:nvPr>
            <p:ph type="subTitle" idx="1"/>
          </p:nvPr>
        </p:nvSpPr>
        <p:spPr>
          <a:xfrm>
            <a:off x="1028700" y="5282989"/>
            <a:ext cx="6172200" cy="2428451"/>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p>
        </p:txBody>
      </p:sp>
      <p:sp>
        <p:nvSpPr>
          <p:cNvPr id="4" name="Date Placeholder 3">
            <a:extLst>
              <a:ext uri="{FF2B5EF4-FFF2-40B4-BE49-F238E27FC236}">
                <a16:creationId xmlns:a16="http://schemas.microsoft.com/office/drawing/2014/main" id="{F3B48594-4CB1-49FD-B8E9-D9C35A12112F}"/>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5" name="Footer Placeholder 4">
            <a:extLst>
              <a:ext uri="{FF2B5EF4-FFF2-40B4-BE49-F238E27FC236}">
                <a16:creationId xmlns:a16="http://schemas.microsoft.com/office/drawing/2014/main" id="{1F69A3CA-F420-496C-A96F-9AC069AFF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D5CCA-A0A2-4B6C-8547-C6BDF72EB27D}"/>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281960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7FC4-E9D3-41FD-BD35-8AD262F2F0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D6EF47-2243-49DA-93B9-75660E961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419A8-6C33-4DE8-92E6-C35C40F9D25F}"/>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5" name="Footer Placeholder 4">
            <a:extLst>
              <a:ext uri="{FF2B5EF4-FFF2-40B4-BE49-F238E27FC236}">
                <a16:creationId xmlns:a16="http://schemas.microsoft.com/office/drawing/2014/main" id="{84C97A3B-23C3-48D7-A182-949A3F542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7C3A8-A62A-4E5B-A4A1-6640EDB98975}"/>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237410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5AC30-3E9B-4388-9FE9-FD4DA554AF12}"/>
              </a:ext>
            </a:extLst>
          </p:cNvPr>
          <p:cNvSpPr>
            <a:spLocks noGrp="1"/>
          </p:cNvSpPr>
          <p:nvPr>
            <p:ph type="title" orient="vert"/>
          </p:nvPr>
        </p:nvSpPr>
        <p:spPr>
          <a:xfrm>
            <a:off x="5889307" y="535517"/>
            <a:ext cx="1774508"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92B27-6619-4330-8CED-402D5070B4F3}"/>
              </a:ext>
            </a:extLst>
          </p:cNvPr>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45642-52B2-4152-9329-F938189DD55C}"/>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5" name="Footer Placeholder 4">
            <a:extLst>
              <a:ext uri="{FF2B5EF4-FFF2-40B4-BE49-F238E27FC236}">
                <a16:creationId xmlns:a16="http://schemas.microsoft.com/office/drawing/2014/main" id="{4C839504-9FF3-44F1-8EEC-01B550D87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26E46-2C03-45E1-8B19-22EE5C3E1C59}"/>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161128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E1F2-5E1E-40D7-AC21-9DBE084D0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A6747-13F9-4FAA-8FC2-9F6892F73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CFAEE-2496-40CC-A677-F9CFC102913C}"/>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5" name="Footer Placeholder 4">
            <a:extLst>
              <a:ext uri="{FF2B5EF4-FFF2-40B4-BE49-F238E27FC236}">
                <a16:creationId xmlns:a16="http://schemas.microsoft.com/office/drawing/2014/main" id="{6F649E43-BB4C-41F3-AFA3-9C5319CFF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DF507-843D-43F9-96F3-D8E6CD3E79AC}"/>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145900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0283-871A-48A0-A75D-5DF92C5C0A5D}"/>
              </a:ext>
            </a:extLst>
          </p:cNvPr>
          <p:cNvSpPr>
            <a:spLocks noGrp="1"/>
          </p:cNvSpPr>
          <p:nvPr>
            <p:ph type="title"/>
          </p:nvPr>
        </p:nvSpPr>
        <p:spPr>
          <a:xfrm>
            <a:off x="561499" y="2507617"/>
            <a:ext cx="7098030" cy="4184014"/>
          </a:xfrm>
        </p:spPr>
        <p:txBody>
          <a:bodyPr anchor="b"/>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409A16F7-BEB3-49FE-8251-0B3448183CCE}"/>
              </a:ext>
            </a:extLst>
          </p:cNvPr>
          <p:cNvSpPr>
            <a:spLocks noGrp="1"/>
          </p:cNvSpPr>
          <p:nvPr>
            <p:ph type="body" idx="1"/>
          </p:nvPr>
        </p:nvSpPr>
        <p:spPr>
          <a:xfrm>
            <a:off x="561499" y="6731213"/>
            <a:ext cx="7098030" cy="2200274"/>
          </a:xfrm>
        </p:spPr>
        <p:txBody>
          <a:bodyPr/>
          <a:lstStyle>
            <a:lvl1pPr marL="0" indent="0">
              <a:buNone/>
              <a:defRPr sz="1620">
                <a:solidFill>
                  <a:schemeClr val="tx1">
                    <a:tint val="75000"/>
                  </a:schemeClr>
                </a:solidFill>
              </a:defRPr>
            </a:lvl1pPr>
            <a:lvl2pPr marL="308610" indent="0">
              <a:buNone/>
              <a:defRPr sz="1350">
                <a:solidFill>
                  <a:schemeClr val="tx1">
                    <a:tint val="75000"/>
                  </a:schemeClr>
                </a:solidFill>
              </a:defRPr>
            </a:lvl2pPr>
            <a:lvl3pPr marL="617220" indent="0">
              <a:buNone/>
              <a:defRPr sz="1215">
                <a:solidFill>
                  <a:schemeClr val="tx1">
                    <a:tint val="75000"/>
                  </a:schemeClr>
                </a:solidFill>
              </a:defRPr>
            </a:lvl3pPr>
            <a:lvl4pPr marL="925830" indent="0">
              <a:buNone/>
              <a:defRPr sz="1080">
                <a:solidFill>
                  <a:schemeClr val="tx1">
                    <a:tint val="75000"/>
                  </a:schemeClr>
                </a:solidFill>
              </a:defRPr>
            </a:lvl4pPr>
            <a:lvl5pPr marL="1234440" indent="0">
              <a:buNone/>
              <a:defRPr sz="1080">
                <a:solidFill>
                  <a:schemeClr val="tx1">
                    <a:tint val="75000"/>
                  </a:schemeClr>
                </a:solidFill>
              </a:defRPr>
            </a:lvl5pPr>
            <a:lvl6pPr marL="1543050" indent="0">
              <a:buNone/>
              <a:defRPr sz="1080">
                <a:solidFill>
                  <a:schemeClr val="tx1">
                    <a:tint val="75000"/>
                  </a:schemeClr>
                </a:solidFill>
              </a:defRPr>
            </a:lvl6pPr>
            <a:lvl7pPr marL="1851660" indent="0">
              <a:buNone/>
              <a:defRPr sz="1080">
                <a:solidFill>
                  <a:schemeClr val="tx1">
                    <a:tint val="75000"/>
                  </a:schemeClr>
                </a:solidFill>
              </a:defRPr>
            </a:lvl7pPr>
            <a:lvl8pPr marL="2160270" indent="0">
              <a:buNone/>
              <a:defRPr sz="1080">
                <a:solidFill>
                  <a:schemeClr val="tx1">
                    <a:tint val="75000"/>
                  </a:schemeClr>
                </a:solidFill>
              </a:defRPr>
            </a:lvl8pPr>
            <a:lvl9pPr marL="2468880" indent="0">
              <a:buNone/>
              <a:defRPr sz="108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23A49-6E3E-45C5-938D-3664A5FE1486}"/>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5" name="Footer Placeholder 4">
            <a:extLst>
              <a:ext uri="{FF2B5EF4-FFF2-40B4-BE49-F238E27FC236}">
                <a16:creationId xmlns:a16="http://schemas.microsoft.com/office/drawing/2014/main" id="{763B3EAE-F504-4767-9D68-E9084A326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2D9BB-52CA-45BF-83CF-4A4CF5ECC736}"/>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375787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720F-7BF5-4810-8B9C-FB01AD71B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A479A-C696-4CAF-8C47-F30F0041E089}"/>
              </a:ext>
            </a:extLst>
          </p:cNvPr>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DD3C5-3D6F-4958-9F00-42C580631E7F}"/>
              </a:ext>
            </a:extLst>
          </p:cNvPr>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F8D65-A831-4341-A3E1-45751592AD9D}"/>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6" name="Footer Placeholder 5">
            <a:extLst>
              <a:ext uri="{FF2B5EF4-FFF2-40B4-BE49-F238E27FC236}">
                <a16:creationId xmlns:a16="http://schemas.microsoft.com/office/drawing/2014/main" id="{125DF598-C33A-4F89-BB43-907E5FB40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4ED62-0294-4574-9A88-4F3410171701}"/>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334735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2270-DDEE-48FB-BB38-7E67AF635971}"/>
              </a:ext>
            </a:extLst>
          </p:cNvPr>
          <p:cNvSpPr>
            <a:spLocks noGrp="1"/>
          </p:cNvSpPr>
          <p:nvPr>
            <p:ph type="title"/>
          </p:nvPr>
        </p:nvSpPr>
        <p:spPr>
          <a:xfrm>
            <a:off x="566857" y="535517"/>
            <a:ext cx="709803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7BE4F9-13D6-492D-8BE2-4B095BC196FC}"/>
              </a:ext>
            </a:extLst>
          </p:cNvPr>
          <p:cNvSpPr>
            <a:spLocks noGrp="1"/>
          </p:cNvSpPr>
          <p:nvPr>
            <p:ph type="body" idx="1"/>
          </p:nvPr>
        </p:nvSpPr>
        <p:spPr>
          <a:xfrm>
            <a:off x="566857" y="2465706"/>
            <a:ext cx="3481506" cy="1208404"/>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a:extLst>
              <a:ext uri="{FF2B5EF4-FFF2-40B4-BE49-F238E27FC236}">
                <a16:creationId xmlns:a16="http://schemas.microsoft.com/office/drawing/2014/main" id="{1493AEFA-E6F9-4D82-BD5B-2255AE0CB474}"/>
              </a:ext>
            </a:extLst>
          </p:cNvPr>
          <p:cNvSpPr>
            <a:spLocks noGrp="1"/>
          </p:cNvSpPr>
          <p:nvPr>
            <p:ph sz="half" idx="2"/>
          </p:nvPr>
        </p:nvSpPr>
        <p:spPr>
          <a:xfrm>
            <a:off x="566857"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87451E-CBA6-46B9-9860-B2AD188929EB}"/>
              </a:ext>
            </a:extLst>
          </p:cNvPr>
          <p:cNvSpPr>
            <a:spLocks noGrp="1"/>
          </p:cNvSpPr>
          <p:nvPr>
            <p:ph type="body" sz="quarter" idx="3"/>
          </p:nvPr>
        </p:nvSpPr>
        <p:spPr>
          <a:xfrm>
            <a:off x="4166235" y="2465706"/>
            <a:ext cx="3498652" cy="1208404"/>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a:extLst>
              <a:ext uri="{FF2B5EF4-FFF2-40B4-BE49-F238E27FC236}">
                <a16:creationId xmlns:a16="http://schemas.microsoft.com/office/drawing/2014/main" id="{764E5368-3285-4254-B37C-D88E2DD555D3}"/>
              </a:ext>
            </a:extLst>
          </p:cNvPr>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28A9-D01B-4366-89B7-FB5AE93F0744}"/>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8" name="Footer Placeholder 7">
            <a:extLst>
              <a:ext uri="{FF2B5EF4-FFF2-40B4-BE49-F238E27FC236}">
                <a16:creationId xmlns:a16="http://schemas.microsoft.com/office/drawing/2014/main" id="{13567A05-6CF8-4698-B72E-B7F04B61F6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DED7ED-2179-4284-BC6F-7EE629A77B7E}"/>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121772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CFB-A21A-411A-A8C6-DC5F8D1D16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1411A-CD21-4715-BA45-3243E161707F}"/>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4" name="Footer Placeholder 3">
            <a:extLst>
              <a:ext uri="{FF2B5EF4-FFF2-40B4-BE49-F238E27FC236}">
                <a16:creationId xmlns:a16="http://schemas.microsoft.com/office/drawing/2014/main" id="{AC80F24D-BD7D-4C3C-AFCE-CDB0B051A8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A9C02D-1709-4452-AA78-D029F3EDE372}"/>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81627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7E747-A24B-4E88-A609-BAC240295B7C}"/>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3" name="Footer Placeholder 2">
            <a:extLst>
              <a:ext uri="{FF2B5EF4-FFF2-40B4-BE49-F238E27FC236}">
                <a16:creationId xmlns:a16="http://schemas.microsoft.com/office/drawing/2014/main" id="{FD108693-3342-491F-BB94-647733FCA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FCF6D-A899-4A9D-9595-DBA1B2EB3B3D}"/>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97965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A8E2-0285-4A7C-98E3-8E935AEED174}"/>
              </a:ext>
            </a:extLst>
          </p:cNvPr>
          <p:cNvSpPr>
            <a:spLocks noGrp="1"/>
          </p:cNvSpPr>
          <p:nvPr>
            <p:ph type="title"/>
          </p:nvPr>
        </p:nvSpPr>
        <p:spPr>
          <a:xfrm>
            <a:off x="566857" y="670560"/>
            <a:ext cx="2654260" cy="2346960"/>
          </a:xfrm>
        </p:spPr>
        <p:txBody>
          <a:bodyPr anchor="b"/>
          <a:lstStyle>
            <a:lvl1pPr>
              <a:defRPr sz="2160"/>
            </a:lvl1pPr>
          </a:lstStyle>
          <a:p>
            <a:r>
              <a:rPr lang="en-US"/>
              <a:t>Click to edit Master title style</a:t>
            </a:r>
          </a:p>
        </p:txBody>
      </p:sp>
      <p:sp>
        <p:nvSpPr>
          <p:cNvPr id="3" name="Content Placeholder 2">
            <a:extLst>
              <a:ext uri="{FF2B5EF4-FFF2-40B4-BE49-F238E27FC236}">
                <a16:creationId xmlns:a16="http://schemas.microsoft.com/office/drawing/2014/main" id="{25E5F8A8-5CFF-4E96-9A12-D5C0A9DCDA93}"/>
              </a:ext>
            </a:extLst>
          </p:cNvPr>
          <p:cNvSpPr>
            <a:spLocks noGrp="1"/>
          </p:cNvSpPr>
          <p:nvPr>
            <p:ph idx="1"/>
          </p:nvPr>
        </p:nvSpPr>
        <p:spPr>
          <a:xfrm>
            <a:off x="3498652" y="1448224"/>
            <a:ext cx="4166235" cy="7147983"/>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91BED-B6B6-421E-91EF-C75233FECB55}"/>
              </a:ext>
            </a:extLst>
          </p:cNvPr>
          <p:cNvSpPr>
            <a:spLocks noGrp="1"/>
          </p:cNvSpPr>
          <p:nvPr>
            <p:ph type="body" sz="half" idx="2"/>
          </p:nvPr>
        </p:nvSpPr>
        <p:spPr>
          <a:xfrm>
            <a:off x="566857" y="3017520"/>
            <a:ext cx="2654260" cy="5590329"/>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5F12F70-F8FF-4B78-87A1-9072F8845615}"/>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6" name="Footer Placeholder 5">
            <a:extLst>
              <a:ext uri="{FF2B5EF4-FFF2-40B4-BE49-F238E27FC236}">
                <a16:creationId xmlns:a16="http://schemas.microsoft.com/office/drawing/2014/main" id="{6AA04EE0-F695-40F8-9F9D-ED699DF41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D0D79-8E73-4BF1-BEA0-3567A0614EAB}"/>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1557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96B2-1C05-4E53-BC20-ED67ED46FB6A}"/>
              </a:ext>
            </a:extLst>
          </p:cNvPr>
          <p:cNvSpPr>
            <a:spLocks noGrp="1"/>
          </p:cNvSpPr>
          <p:nvPr>
            <p:ph type="title"/>
          </p:nvPr>
        </p:nvSpPr>
        <p:spPr>
          <a:xfrm>
            <a:off x="566857" y="670560"/>
            <a:ext cx="2654260" cy="2346960"/>
          </a:xfrm>
        </p:spPr>
        <p:txBody>
          <a:bodyPr anchor="b"/>
          <a:lstStyle>
            <a:lvl1pPr>
              <a:defRPr sz="2160"/>
            </a:lvl1pPr>
          </a:lstStyle>
          <a:p>
            <a:r>
              <a:rPr lang="en-US"/>
              <a:t>Click to edit Master title style</a:t>
            </a:r>
          </a:p>
        </p:txBody>
      </p:sp>
      <p:sp>
        <p:nvSpPr>
          <p:cNvPr id="3" name="Picture Placeholder 2">
            <a:extLst>
              <a:ext uri="{FF2B5EF4-FFF2-40B4-BE49-F238E27FC236}">
                <a16:creationId xmlns:a16="http://schemas.microsoft.com/office/drawing/2014/main" id="{A37D504F-87CB-433F-9782-A2817D576632}"/>
              </a:ext>
            </a:extLst>
          </p:cNvPr>
          <p:cNvSpPr>
            <a:spLocks noGrp="1"/>
          </p:cNvSpPr>
          <p:nvPr>
            <p:ph type="pic" idx="1"/>
          </p:nvPr>
        </p:nvSpPr>
        <p:spPr>
          <a:xfrm>
            <a:off x="3498652" y="1448224"/>
            <a:ext cx="4166235" cy="7147983"/>
          </a:xfrm>
        </p:spPr>
        <p:txBody>
          <a:bodyPr/>
          <a:lstStyle>
            <a:lvl1pPr marL="0" indent="0">
              <a:buNone/>
              <a:defRPr sz="2160"/>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endParaRPr lang="en-US"/>
          </a:p>
        </p:txBody>
      </p:sp>
      <p:sp>
        <p:nvSpPr>
          <p:cNvPr id="4" name="Text Placeholder 3">
            <a:extLst>
              <a:ext uri="{FF2B5EF4-FFF2-40B4-BE49-F238E27FC236}">
                <a16:creationId xmlns:a16="http://schemas.microsoft.com/office/drawing/2014/main" id="{CB912B83-1E13-486F-A6FF-20A749FCA94D}"/>
              </a:ext>
            </a:extLst>
          </p:cNvPr>
          <p:cNvSpPr>
            <a:spLocks noGrp="1"/>
          </p:cNvSpPr>
          <p:nvPr>
            <p:ph type="body" sz="half" idx="2"/>
          </p:nvPr>
        </p:nvSpPr>
        <p:spPr>
          <a:xfrm>
            <a:off x="566857" y="3017520"/>
            <a:ext cx="2654260" cy="5590329"/>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72E4C258-1374-4BDD-9982-1F596D950665}"/>
              </a:ext>
            </a:extLst>
          </p:cNvPr>
          <p:cNvSpPr>
            <a:spLocks noGrp="1"/>
          </p:cNvSpPr>
          <p:nvPr>
            <p:ph type="dt" sz="half" idx="10"/>
          </p:nvPr>
        </p:nvSpPr>
        <p:spPr/>
        <p:txBody>
          <a:bodyPr/>
          <a:lstStyle/>
          <a:p>
            <a:fld id="{4F8AA163-ADB9-4D73-93F7-EFC8B7E0FF67}" type="datetimeFigureOut">
              <a:rPr lang="en-US" smtClean="0"/>
              <a:t>6/29/2022</a:t>
            </a:fld>
            <a:endParaRPr lang="en-US"/>
          </a:p>
        </p:txBody>
      </p:sp>
      <p:sp>
        <p:nvSpPr>
          <p:cNvPr id="6" name="Footer Placeholder 5">
            <a:extLst>
              <a:ext uri="{FF2B5EF4-FFF2-40B4-BE49-F238E27FC236}">
                <a16:creationId xmlns:a16="http://schemas.microsoft.com/office/drawing/2014/main" id="{8D2BCD06-6FF5-46E7-94F9-1AC871F82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D4054-005E-49C4-A7C6-321CA176E98A}"/>
              </a:ext>
            </a:extLst>
          </p:cNvPr>
          <p:cNvSpPr>
            <a:spLocks noGrp="1"/>
          </p:cNvSpPr>
          <p:nvPr>
            <p:ph type="sldNum" sz="quarter" idx="12"/>
          </p:nvPr>
        </p:nvSpPr>
        <p:spPr/>
        <p:txBody>
          <a:bodyPr/>
          <a:lstStyle/>
          <a:p>
            <a:fld id="{74EAC8DB-738A-4950-96A4-0396B96EE077}" type="slidenum">
              <a:rPr lang="en-US" smtClean="0"/>
              <a:t>‹#›</a:t>
            </a:fld>
            <a:endParaRPr lang="en-US"/>
          </a:p>
        </p:txBody>
      </p:sp>
    </p:spTree>
    <p:extLst>
      <p:ext uri="{BB962C8B-B14F-4D97-AF65-F5344CB8AC3E}">
        <p14:creationId xmlns:p14="http://schemas.microsoft.com/office/powerpoint/2010/main" val="1102476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D71FE-651D-482F-A929-60999E21A4D8}"/>
              </a:ext>
            </a:extLst>
          </p:cNvPr>
          <p:cNvSpPr>
            <a:spLocks noGrp="1"/>
          </p:cNvSpPr>
          <p:nvPr>
            <p:ph type="title"/>
          </p:nvPr>
        </p:nvSpPr>
        <p:spPr>
          <a:xfrm>
            <a:off x="565785" y="535517"/>
            <a:ext cx="709803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11FA61-F0A7-4165-924E-0FC7450CA3A2}"/>
              </a:ext>
            </a:extLst>
          </p:cNvPr>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7153E-5D85-41E3-BC27-5FD3731D90CC}"/>
              </a:ext>
            </a:extLst>
          </p:cNvPr>
          <p:cNvSpPr>
            <a:spLocks noGrp="1"/>
          </p:cNvSpPr>
          <p:nvPr>
            <p:ph type="dt" sz="half" idx="2"/>
          </p:nvPr>
        </p:nvSpPr>
        <p:spPr>
          <a:xfrm>
            <a:off x="565785" y="9322647"/>
            <a:ext cx="1851660" cy="535517"/>
          </a:xfrm>
          <a:prstGeom prst="rect">
            <a:avLst/>
          </a:prstGeom>
        </p:spPr>
        <p:txBody>
          <a:bodyPr vert="horz" lIns="91440" tIns="45720" rIns="91440" bIns="45720" rtlCol="0" anchor="ctr"/>
          <a:lstStyle>
            <a:lvl1pPr algn="l">
              <a:defRPr sz="810">
                <a:solidFill>
                  <a:schemeClr val="tx1">
                    <a:tint val="75000"/>
                  </a:schemeClr>
                </a:solidFill>
              </a:defRPr>
            </a:lvl1pPr>
          </a:lstStyle>
          <a:p>
            <a:fld id="{4F8AA163-ADB9-4D73-93F7-EFC8B7E0FF67}" type="datetimeFigureOut">
              <a:rPr lang="en-US" smtClean="0"/>
              <a:t>6/29/2022</a:t>
            </a:fld>
            <a:endParaRPr lang="en-US"/>
          </a:p>
        </p:txBody>
      </p:sp>
      <p:sp>
        <p:nvSpPr>
          <p:cNvPr id="5" name="Footer Placeholder 4">
            <a:extLst>
              <a:ext uri="{FF2B5EF4-FFF2-40B4-BE49-F238E27FC236}">
                <a16:creationId xmlns:a16="http://schemas.microsoft.com/office/drawing/2014/main" id="{0469794B-DBCA-4337-87DE-2F1AE8F7A8D3}"/>
              </a:ext>
            </a:extLst>
          </p:cNvPr>
          <p:cNvSpPr>
            <a:spLocks noGrp="1"/>
          </p:cNvSpPr>
          <p:nvPr>
            <p:ph type="ftr" sz="quarter" idx="3"/>
          </p:nvPr>
        </p:nvSpPr>
        <p:spPr>
          <a:xfrm>
            <a:off x="2726055" y="9322647"/>
            <a:ext cx="2777490" cy="535517"/>
          </a:xfrm>
          <a:prstGeom prst="rect">
            <a:avLst/>
          </a:prstGeom>
        </p:spPr>
        <p:txBody>
          <a:bodyPr vert="horz" lIns="91440" tIns="45720" rIns="91440" bIns="45720" rtlCol="0" anchor="ctr"/>
          <a:lstStyle>
            <a:lvl1pPr algn="ctr">
              <a:defRPr sz="81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AE0F3B-C1C8-4284-9C58-57F9B174A574}"/>
              </a:ext>
            </a:extLst>
          </p:cNvPr>
          <p:cNvSpPr>
            <a:spLocks noGrp="1"/>
          </p:cNvSpPr>
          <p:nvPr>
            <p:ph type="sldNum" sz="quarter" idx="4"/>
          </p:nvPr>
        </p:nvSpPr>
        <p:spPr>
          <a:xfrm>
            <a:off x="5812155" y="9322647"/>
            <a:ext cx="1851660" cy="535517"/>
          </a:xfrm>
          <a:prstGeom prst="rect">
            <a:avLst/>
          </a:prstGeom>
        </p:spPr>
        <p:txBody>
          <a:bodyPr vert="horz" lIns="91440" tIns="45720" rIns="91440" bIns="45720" rtlCol="0" anchor="ctr"/>
          <a:lstStyle>
            <a:lvl1pPr algn="r">
              <a:defRPr sz="810">
                <a:solidFill>
                  <a:schemeClr val="tx1">
                    <a:tint val="75000"/>
                  </a:schemeClr>
                </a:solidFill>
              </a:defRPr>
            </a:lvl1pPr>
          </a:lstStyle>
          <a:p>
            <a:fld id="{74EAC8DB-738A-4950-96A4-0396B96EE077}" type="slidenum">
              <a:rPr lang="en-US" smtClean="0"/>
              <a:t>‹#›</a:t>
            </a:fld>
            <a:endParaRPr lang="en-US"/>
          </a:p>
        </p:txBody>
      </p:sp>
    </p:spTree>
    <p:extLst>
      <p:ext uri="{BB962C8B-B14F-4D97-AF65-F5344CB8AC3E}">
        <p14:creationId xmlns:p14="http://schemas.microsoft.com/office/powerpoint/2010/main" val="1789931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17220" rtl="0" eaLnBrk="1" latinLnBrk="0" hangingPunct="1">
        <a:lnSpc>
          <a:spcPct val="90000"/>
        </a:lnSpc>
        <a:spcBef>
          <a:spcPct val="0"/>
        </a:spcBef>
        <a:buNone/>
        <a:defRPr sz="2970" kern="1200">
          <a:solidFill>
            <a:schemeClr val="tx1"/>
          </a:solidFill>
          <a:latin typeface="+mj-lt"/>
          <a:ea typeface="+mj-ea"/>
          <a:cs typeface="+mj-cs"/>
        </a:defRPr>
      </a:lvl1pPr>
    </p:titleStyle>
    <p:bodyStyle>
      <a:lvl1pPr marL="154305" indent="-154305" algn="l" defTabSz="617220" rtl="0" eaLnBrk="1" latinLnBrk="0" hangingPunct="1">
        <a:lnSpc>
          <a:spcPct val="90000"/>
        </a:lnSpc>
        <a:spcBef>
          <a:spcPts val="675"/>
        </a:spcBef>
        <a:buFont typeface="Arial" panose="020B0604020202020204" pitchFamily="34" charset="0"/>
        <a:buChar char="•"/>
        <a:defRPr sz="1890" kern="1200">
          <a:solidFill>
            <a:schemeClr val="tx1"/>
          </a:solidFill>
          <a:latin typeface="+mn-lt"/>
          <a:ea typeface="+mn-ea"/>
          <a:cs typeface="+mn-cs"/>
        </a:defRPr>
      </a:lvl1pPr>
      <a:lvl2pPr marL="462915" indent="-154305" algn="l" defTabSz="617220" rtl="0" eaLnBrk="1" latinLnBrk="0" hangingPunct="1">
        <a:lnSpc>
          <a:spcPct val="90000"/>
        </a:lnSpc>
        <a:spcBef>
          <a:spcPts val="338"/>
        </a:spcBef>
        <a:buFont typeface="Arial" panose="020B0604020202020204" pitchFamily="34" charset="0"/>
        <a:buChar char="•"/>
        <a:defRPr sz="162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CEC8F15E-4C25-431F-A2F7-8714A7FB9D05}"/>
              </a:ext>
            </a:extLst>
          </p:cNvPr>
          <p:cNvSpPr txBox="1">
            <a:spLocks noChangeArrowheads="1"/>
          </p:cNvSpPr>
          <p:nvPr/>
        </p:nvSpPr>
        <p:spPr bwMode="auto">
          <a:xfrm>
            <a:off x="204674" y="4274442"/>
            <a:ext cx="7810773" cy="3407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300" dirty="0">
                <a:solidFill>
                  <a:srgbClr val="003569"/>
                </a:solidFill>
                <a:latin typeface="Malgun Gothic" panose="020B0503020000020004" pitchFamily="34" charset="-127"/>
              </a:rPr>
              <a:t>Charming FULLY RENOVATED 2BD/2BA - PRIME DOWNTOWN LOCATION – Additional Dwelling Unit that is best described as an efficiency unit and can be a STR with the potential to make 35,000 a year or more! Walking in you are greeted by hardwood floors, freshly painted walls, coffered ceilings, and a cozy living room! The upgraded kitchen offers stainless appliances, gorgeous quartz countertops, and plenty of storage. The renovated master bath offers a glass standing shower, new flooring, and a new dual vanity. The back features a large backyard with privacy fence and new deck. New Storage building Tankless water heater, new front fence, off street parking no H.O.A. The home is conveniently located near the upper King Street restaurant &amp; nightlife. This home is in a prime location sitting on the </a:t>
            </a:r>
            <a:r>
              <a:rPr lang="en-US" altLang="en-US" sz="1300" dirty="0" err="1">
                <a:solidFill>
                  <a:srgbClr val="003569"/>
                </a:solidFill>
                <a:latin typeface="Malgun Gothic" panose="020B0503020000020004" pitchFamily="34" charset="-127"/>
              </a:rPr>
              <a:t>the</a:t>
            </a:r>
            <a:r>
              <a:rPr lang="en-US" altLang="en-US" sz="1300" dirty="0">
                <a:solidFill>
                  <a:srgbClr val="003569"/>
                </a:solidFill>
                <a:latin typeface="Malgun Gothic" panose="020B0503020000020004" pitchFamily="34" charset="-127"/>
              </a:rPr>
              <a:t> Lowline which is scheduled to begin in 2023. Walk to Leons, little jacks, </a:t>
            </a:r>
            <a:r>
              <a:rPr lang="en-US" altLang="en-US" sz="1300" dirty="0" err="1">
                <a:solidFill>
                  <a:srgbClr val="003569"/>
                </a:solidFill>
                <a:latin typeface="Malgun Gothic" panose="020B0503020000020004" pitchFamily="34" charset="-127"/>
              </a:rPr>
              <a:t>Melfi's</a:t>
            </a:r>
            <a:r>
              <a:rPr lang="en-US" altLang="en-US" sz="1300" dirty="0">
                <a:solidFill>
                  <a:srgbClr val="003569"/>
                </a:solidFill>
                <a:latin typeface="Malgun Gothic" panose="020B0503020000020004" pitchFamily="34" charset="-127"/>
              </a:rPr>
              <a:t> High Wire Distillery, Palmetto Brewing company, Rodney Scotts and the list goes on. The Lowcountry Lowline is a planned linear park in Charleston, South Carolina to be located on 1.7 miles of old railroad roadbed. It will run from Mt. Pleasant Street to Courtland Street. The park is being planned by the Friends of the Lowcountry Lowline. In 2021, the City of Charleston approved $250,000 to aid the project's planning.</a:t>
            </a:r>
          </a:p>
          <a:p>
            <a:pPr lvl="0" algn="ctr" eaLnBrk="0" fontAlgn="base" hangingPunct="0">
              <a:spcBef>
                <a:spcPct val="0"/>
              </a:spcBef>
              <a:spcAft>
                <a:spcPct val="0"/>
              </a:spcAft>
            </a:pPr>
            <a:endParaRPr lang="en-US" altLang="en-US" sz="1300" dirty="0">
              <a:solidFill>
                <a:srgbClr val="003569"/>
              </a:solidFill>
              <a:latin typeface="Malgun Gothic" panose="020B0503020000020004" pitchFamily="34" charset="-127"/>
            </a:endParaRPr>
          </a:p>
          <a:p>
            <a:pPr lvl="0" algn="ctr" eaLnBrk="0" fontAlgn="base" hangingPunct="0">
              <a:spcBef>
                <a:spcPct val="0"/>
              </a:spcBef>
              <a:spcAft>
                <a:spcPct val="0"/>
              </a:spcAft>
            </a:pPr>
            <a:r>
              <a:rPr lang="en-US" altLang="en-US" sz="1300" dirty="0">
                <a:solidFill>
                  <a:srgbClr val="003569"/>
                </a:solidFill>
                <a:latin typeface="Malgun Gothic" panose="020B0503020000020004" pitchFamily="34" charset="-127"/>
              </a:rPr>
              <a:t>Virtual Tour: https://www.charlestonvirtualhomes.com/2220172/</a:t>
            </a:r>
          </a:p>
        </p:txBody>
      </p:sp>
      <p:sp>
        <p:nvSpPr>
          <p:cNvPr id="5" name="Text Box 4">
            <a:extLst>
              <a:ext uri="{FF2B5EF4-FFF2-40B4-BE49-F238E27FC236}">
                <a16:creationId xmlns:a16="http://schemas.microsoft.com/office/drawing/2014/main" id="{7EC78D6A-B412-42BB-AE6D-72DBA3E2DD53}"/>
              </a:ext>
            </a:extLst>
          </p:cNvPr>
          <p:cNvSpPr txBox="1">
            <a:spLocks noChangeArrowheads="1"/>
          </p:cNvSpPr>
          <p:nvPr/>
        </p:nvSpPr>
        <p:spPr bwMode="auto">
          <a:xfrm>
            <a:off x="1" y="9185275"/>
            <a:ext cx="3532187" cy="873125"/>
          </a:xfrm>
          <a:prstGeom prst="rect">
            <a:avLst/>
          </a:prstGeom>
          <a:noFill/>
          <a:ln w="9525" algn="in">
            <a:no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569"/>
                </a:solidFill>
                <a:effectLst/>
                <a:latin typeface="Malgun Gothic Semilight" panose="020B0502040204020203" pitchFamily="34" charset="-128"/>
              </a:rPr>
              <a:t>Fudgy Brabham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569"/>
                </a:solidFill>
                <a:effectLst/>
                <a:latin typeface="Malgun Gothic Semilight" panose="020B0502040204020203" pitchFamily="34" charset="-128"/>
              </a:rPr>
              <a:t>(843) 568-1241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569"/>
                </a:solidFill>
                <a:effectLst/>
                <a:latin typeface="Malgun Gothic Semilight" panose="020B0502040204020203" pitchFamily="34" charset="-128"/>
              </a:rPr>
              <a:t>fudgy@hbrtwn.com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3569"/>
                </a:solidFill>
                <a:effectLst/>
                <a:latin typeface="Malgun Gothic Semilight" panose="020B0502040204020203" pitchFamily="34" charset="-128"/>
              </a:rPr>
              <a:t>www</a:t>
            </a:r>
            <a:r>
              <a:rPr kumimoji="0" lang="en-US" altLang="en-US" sz="1200" b="0" i="0" u="none" strike="noStrike" cap="none" normalizeH="0" baseline="0" dirty="0">
                <a:ln>
                  <a:noFill/>
                </a:ln>
                <a:solidFill>
                  <a:srgbClr val="003569"/>
                </a:solidFill>
                <a:effectLst/>
                <a:latin typeface="Malgun Gothic Semilight" panose="020B0502040204020203" pitchFamily="34" charset="-128"/>
              </a:rPr>
              <a:t>.hbrtwn.com</a:t>
            </a:r>
            <a:endParaRPr kumimoji="0" lang="en-US" altLang="en-US" sz="3200" b="0" i="0" u="none" strike="noStrike" cap="none" normalizeH="0" baseline="0" dirty="0">
              <a:ln>
                <a:noFill/>
              </a:ln>
              <a:solidFill>
                <a:srgbClr val="003569"/>
              </a:solidFill>
              <a:effectLst/>
              <a:latin typeface="Arial" panose="020B0604020202020204" pitchFamily="34" charset="0"/>
            </a:endParaRPr>
          </a:p>
        </p:txBody>
      </p:sp>
      <p:sp>
        <p:nvSpPr>
          <p:cNvPr id="6" name="Text Box 5">
            <a:extLst>
              <a:ext uri="{FF2B5EF4-FFF2-40B4-BE49-F238E27FC236}">
                <a16:creationId xmlns:a16="http://schemas.microsoft.com/office/drawing/2014/main" id="{CDBDDCE6-097B-48FC-85D7-D616D2FAB62E}"/>
              </a:ext>
            </a:extLst>
          </p:cNvPr>
          <p:cNvSpPr txBox="1">
            <a:spLocks noChangeArrowheads="1"/>
          </p:cNvSpPr>
          <p:nvPr/>
        </p:nvSpPr>
        <p:spPr bwMode="auto">
          <a:xfrm>
            <a:off x="11113" y="10217150"/>
            <a:ext cx="7769225" cy="19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3569"/>
                </a:solidFill>
                <a:effectLst/>
                <a:latin typeface="Times New Roman" panose="02020603050405020304" pitchFamily="18" charset="0"/>
              </a:rPr>
              <a:t>Harbourtowne Real Estate | 672 Marina Drive, Ste 110 | Daniel Island, SC 29492</a:t>
            </a:r>
            <a:endParaRPr kumimoji="0" lang="en-US" altLang="en-US" sz="1800" b="0" i="0" u="none" strike="noStrike" cap="none" normalizeH="0" baseline="0" dirty="0">
              <a:ln>
                <a:noFill/>
              </a:ln>
              <a:solidFill>
                <a:srgbClr val="003569"/>
              </a:solidFill>
              <a:effectLst/>
              <a:latin typeface="Arial" panose="020B0604020202020204" pitchFamily="34" charset="0"/>
            </a:endParaRPr>
          </a:p>
        </p:txBody>
      </p:sp>
      <p:sp>
        <p:nvSpPr>
          <p:cNvPr id="7" name="Text Box 6">
            <a:extLst>
              <a:ext uri="{FF2B5EF4-FFF2-40B4-BE49-F238E27FC236}">
                <a16:creationId xmlns:a16="http://schemas.microsoft.com/office/drawing/2014/main" id="{04C886F9-AC60-4DFC-967A-B5C82399B9A4}"/>
              </a:ext>
            </a:extLst>
          </p:cNvPr>
          <p:cNvSpPr txBox="1">
            <a:spLocks noChangeArrowheads="1"/>
          </p:cNvSpPr>
          <p:nvPr/>
        </p:nvSpPr>
        <p:spPr bwMode="auto">
          <a:xfrm>
            <a:off x="4155539" y="192113"/>
            <a:ext cx="4043261" cy="833438"/>
          </a:xfrm>
          <a:prstGeom prst="rect">
            <a:avLst/>
          </a:prstGeom>
          <a:noFill/>
          <a:ln>
            <a:noFill/>
          </a:ln>
          <a:effectLst/>
          <a:extLst>
            <a:ext uri="{909E8E84-426E-40DD-AFC4-6F175D3DCCD1}">
              <a14:hiddenFill xmlns:a14="http://schemas.microsoft.com/office/drawing/2010/main">
                <a:gradFill rotWithShape="0">
                  <a:gsLst>
                    <a:gs pos="0">
                      <a:srgbClr val="FFFFFF">
                        <a:alpha val="0"/>
                      </a:srgbClr>
                    </a:gs>
                    <a:gs pos="100000">
                      <a:srgbClr val="FFFFFF"/>
                    </a:gs>
                  </a:gsLst>
                  <a:lin ang="16200000" scaled="1"/>
                </a:gra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2800" b="1" i="1" dirty="0">
                <a:solidFill>
                  <a:srgbClr val="003569"/>
                </a:solidFill>
                <a:latin typeface="Malgun Gothic" panose="020B0503020000020004" pitchFamily="34" charset="-127"/>
              </a:rPr>
              <a:t>$50k Price Reduction</a:t>
            </a:r>
          </a:p>
        </p:txBody>
      </p:sp>
      <p:sp>
        <p:nvSpPr>
          <p:cNvPr id="8" name="Text Box 9">
            <a:extLst>
              <a:ext uri="{FF2B5EF4-FFF2-40B4-BE49-F238E27FC236}">
                <a16:creationId xmlns:a16="http://schemas.microsoft.com/office/drawing/2014/main" id="{C646726F-86F0-4BE8-969D-30262CC20665}"/>
              </a:ext>
            </a:extLst>
          </p:cNvPr>
          <p:cNvSpPr txBox="1">
            <a:spLocks noChangeArrowheads="1"/>
          </p:cNvSpPr>
          <p:nvPr/>
        </p:nvSpPr>
        <p:spPr bwMode="auto">
          <a:xfrm>
            <a:off x="4697412" y="9185275"/>
            <a:ext cx="3532188" cy="873125"/>
          </a:xfrm>
          <a:prstGeom prst="rect">
            <a:avLst/>
          </a:prstGeom>
          <a:noFill/>
          <a:ln w="9525" algn="in">
            <a:no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569"/>
                </a:solidFill>
                <a:effectLst/>
                <a:latin typeface="Malgun Gothic Semilight" panose="020B0502040204020203" pitchFamily="34" charset="-128"/>
              </a:rPr>
              <a:t>Harbourtowne Real Estate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569"/>
                </a:solidFill>
                <a:effectLst/>
                <a:latin typeface="Malgun Gothic Semilight" panose="020B0502040204020203" pitchFamily="34" charset="-128"/>
              </a:rPr>
              <a:t>672 Marina Drive, Ste 110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569"/>
                </a:solidFill>
                <a:effectLst/>
                <a:latin typeface="Malgun Gothic Semilight" panose="020B0502040204020203" pitchFamily="34" charset="-128"/>
              </a:rPr>
              <a:t>Daniel Island, SC 29492</a:t>
            </a:r>
            <a:endParaRPr kumimoji="0" lang="en-US" altLang="en-US" sz="3200" b="0" i="0" u="none" strike="noStrike" cap="none" normalizeH="0" baseline="0" dirty="0">
              <a:ln>
                <a:noFill/>
              </a:ln>
              <a:solidFill>
                <a:srgbClr val="003569"/>
              </a:solidFill>
              <a:effectLst/>
              <a:latin typeface="Arial" panose="020B0604020202020204" pitchFamily="34" charset="0"/>
            </a:endParaRPr>
          </a:p>
        </p:txBody>
      </p:sp>
      <p:pic>
        <p:nvPicPr>
          <p:cNvPr id="1034" name="Picture 10">
            <a:extLst>
              <a:ext uri="{FF2B5EF4-FFF2-40B4-BE49-F238E27FC236}">
                <a16:creationId xmlns:a16="http://schemas.microsoft.com/office/drawing/2014/main" id="{012C07D5-0F5D-46F5-AD87-CAACA746C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9185275"/>
            <a:ext cx="1165225" cy="8731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ext Box 11">
            <a:extLst>
              <a:ext uri="{FF2B5EF4-FFF2-40B4-BE49-F238E27FC236}">
                <a16:creationId xmlns:a16="http://schemas.microsoft.com/office/drawing/2014/main" id="{2404A737-B788-4DF1-A3B8-767819CD2ACE}"/>
              </a:ext>
            </a:extLst>
          </p:cNvPr>
          <p:cNvSpPr txBox="1">
            <a:spLocks noChangeArrowheads="1"/>
          </p:cNvSpPr>
          <p:nvPr/>
        </p:nvSpPr>
        <p:spPr bwMode="auto">
          <a:xfrm>
            <a:off x="4205296" y="1371996"/>
            <a:ext cx="4024304" cy="1367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eaLnBrk="0" fontAlgn="base" hangingPunct="0">
              <a:spcBef>
                <a:spcPct val="0"/>
              </a:spcBef>
              <a:spcAft>
                <a:spcPct val="0"/>
              </a:spcAft>
            </a:pPr>
            <a:r>
              <a:rPr lang="en-US" altLang="en-US" sz="2400" b="1" dirty="0">
                <a:solidFill>
                  <a:srgbClr val="003569"/>
                </a:solidFill>
                <a:latin typeface="Malgun Gothic" panose="020B0503020000020004" pitchFamily="34" charset="-127"/>
              </a:rPr>
              <a:t>52 Congress Street</a:t>
            </a:r>
          </a:p>
          <a:p>
            <a:pPr lvl="0" algn="ctr" eaLnBrk="0" fontAlgn="base" hangingPunct="0">
              <a:spcBef>
                <a:spcPct val="0"/>
              </a:spcBef>
              <a:spcAft>
                <a:spcPct val="0"/>
              </a:spcAft>
            </a:pPr>
            <a:r>
              <a:rPr lang="en-US" altLang="en-US" sz="2000" dirty="0">
                <a:solidFill>
                  <a:srgbClr val="003569"/>
                </a:solidFill>
                <a:latin typeface="Malgun Gothic Semilight" panose="020B0502040204020203" pitchFamily="34" charset="-128"/>
              </a:rPr>
              <a:t>Charleston, SC 29403</a:t>
            </a:r>
          </a:p>
          <a:p>
            <a:pPr lvl="0" algn="ctr" eaLnBrk="0" fontAlgn="base" hangingPunct="0">
              <a:spcBef>
                <a:spcPct val="0"/>
              </a:spcBef>
              <a:spcAft>
                <a:spcPct val="0"/>
              </a:spcAft>
            </a:pPr>
            <a:r>
              <a:rPr lang="en-US" altLang="en-US" sz="2000" dirty="0">
                <a:solidFill>
                  <a:srgbClr val="003569"/>
                </a:solidFill>
                <a:latin typeface="Malgun Gothic Semilight" panose="020B0502040204020203" pitchFamily="34" charset="-128"/>
              </a:rPr>
              <a:t>MLS# 22014604</a:t>
            </a:r>
          </a:p>
          <a:p>
            <a:pPr lvl="0" algn="ctr" eaLnBrk="0" fontAlgn="base" hangingPunct="0">
              <a:spcBef>
                <a:spcPct val="0"/>
              </a:spcBef>
              <a:spcAft>
                <a:spcPct val="0"/>
              </a:spcAft>
            </a:pPr>
            <a:r>
              <a:rPr lang="en-US" altLang="en-US" sz="2000" dirty="0">
                <a:solidFill>
                  <a:srgbClr val="003569"/>
                </a:solidFill>
                <a:latin typeface="Malgun Gothic Semilight" panose="020B0502040204020203" pitchFamily="34" charset="-128"/>
              </a:rPr>
              <a:t>$639,900</a:t>
            </a:r>
            <a:endParaRPr kumimoji="0" lang="en-US" altLang="en-US" sz="2400" i="0" u="none" strike="noStrike" cap="none" normalizeH="0" baseline="0" dirty="0">
              <a:ln>
                <a:noFill/>
              </a:ln>
              <a:solidFill>
                <a:srgbClr val="003569"/>
              </a:solidFill>
              <a:effectLst/>
              <a:latin typeface="Arial" panose="020B0604020202020204" pitchFamily="34" charset="0"/>
            </a:endParaRPr>
          </a:p>
        </p:txBody>
      </p:sp>
      <p:pic>
        <p:nvPicPr>
          <p:cNvPr id="14" name="Picture 8">
            <a:extLst>
              <a:ext uri="{FF2B5EF4-FFF2-40B4-BE49-F238E27FC236}">
                <a16:creationId xmlns:a16="http://schemas.microsoft.com/office/drawing/2014/main" id="{1125E237-82E1-463C-A20C-DD40373FD8F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14153" y="7690299"/>
            <a:ext cx="1542509" cy="10287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9" name="Picture 7">
            <a:extLst>
              <a:ext uri="{FF2B5EF4-FFF2-40B4-BE49-F238E27FC236}">
                <a16:creationId xmlns:a16="http://schemas.microsoft.com/office/drawing/2014/main" id="{F394758E-5CE2-4D90-8FCC-51ADE5F1147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3343696" y="7690299"/>
            <a:ext cx="1542263" cy="10287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0" name="Picture 8">
            <a:extLst>
              <a:ext uri="{FF2B5EF4-FFF2-40B4-BE49-F238E27FC236}">
                <a16:creationId xmlns:a16="http://schemas.microsoft.com/office/drawing/2014/main" id="{F5EC723B-6485-4A15-9AD9-C2992202953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908223" y="7690299"/>
            <a:ext cx="1542496" cy="10287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1" name="Picture 8">
            <a:extLst>
              <a:ext uri="{FF2B5EF4-FFF2-40B4-BE49-F238E27FC236}">
                <a16:creationId xmlns:a16="http://schemas.microsoft.com/office/drawing/2014/main" id="{CA144A25-5B27-419F-BFDC-8716E18E385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778926" y="7690299"/>
            <a:ext cx="1542506" cy="10287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031" name="Picture 7">
            <a:extLst>
              <a:ext uri="{FF2B5EF4-FFF2-40B4-BE49-F238E27FC236}">
                <a16:creationId xmlns:a16="http://schemas.microsoft.com/office/drawing/2014/main" id="{44462DDD-9303-4C57-902C-2E98DAEF5AD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tretch/>
        </p:blipFill>
        <p:spPr bwMode="auto">
          <a:xfrm>
            <a:off x="214153" y="192113"/>
            <a:ext cx="3819632" cy="254733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4" name="Picture 8">
            <a:extLst>
              <a:ext uri="{FF2B5EF4-FFF2-40B4-BE49-F238E27FC236}">
                <a16:creationId xmlns:a16="http://schemas.microsoft.com/office/drawing/2014/main" id="{061FC49F-1D26-4BB2-824C-B1F024322C1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14153" y="2897236"/>
            <a:ext cx="1828800" cy="121942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5" name="Picture 8">
            <a:extLst>
              <a:ext uri="{FF2B5EF4-FFF2-40B4-BE49-F238E27FC236}">
                <a16:creationId xmlns:a16="http://schemas.microsoft.com/office/drawing/2014/main" id="{CD5A4A57-0A23-4618-B45A-330293DEA7E3}"/>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195817" y="2897236"/>
            <a:ext cx="1828800" cy="1219421"/>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6" name="Picture 8">
            <a:extLst>
              <a:ext uri="{FF2B5EF4-FFF2-40B4-BE49-F238E27FC236}">
                <a16:creationId xmlns:a16="http://schemas.microsoft.com/office/drawing/2014/main" id="{5E27E58B-A285-4D71-B695-A419892C8344}"/>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204985" y="2897236"/>
            <a:ext cx="1828800" cy="1219916"/>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7" name="Picture 8">
            <a:extLst>
              <a:ext uri="{FF2B5EF4-FFF2-40B4-BE49-F238E27FC236}">
                <a16:creationId xmlns:a16="http://schemas.microsoft.com/office/drawing/2014/main" id="{F13C108C-4A1C-D50E-D351-1B8D9D7B11E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86648" y="2897236"/>
            <a:ext cx="1828800" cy="121962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8" name="Picture 8">
            <a:extLst>
              <a:ext uri="{FF2B5EF4-FFF2-40B4-BE49-F238E27FC236}">
                <a16:creationId xmlns:a16="http://schemas.microsoft.com/office/drawing/2014/main" id="{5AD6F93F-CB90-F796-BC3D-5CDA7EA28138}"/>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6472984" y="7690299"/>
            <a:ext cx="1542464" cy="10287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4053519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327</Words>
  <Application>Microsoft Office PowerPoint</Application>
  <PresentationFormat>Custom</PresentationFormat>
  <Paragraphs>16</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Malgun Gothic</vt:lpstr>
      <vt:lpstr>Malgun Gothic Semilight</vt: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9</cp:revision>
  <dcterms:created xsi:type="dcterms:W3CDTF">2019-12-10T13:50:09Z</dcterms:created>
  <dcterms:modified xsi:type="dcterms:W3CDTF">2022-06-29T12:18:39Z</dcterms:modified>
</cp:coreProperties>
</file>