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D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878"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6"/>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6"/>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5"/>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5"/>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9/7/2022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hyperlink" Target="mailto:mjohnson@mattoneillteam.com" TargetMode="External"/><Relationship Id="rId7" Type="http://schemas.openxmlformats.org/officeDocument/2006/relationships/image" Target="../media/image5.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0"/>
            <a:ext cx="8229600" cy="5486400"/>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0" y="5595155"/>
            <a:ext cx="6388054" cy="3882664"/>
          </a:xfrm>
        </p:spPr>
        <p:txBody>
          <a:bodyPr anchor="ctr">
            <a:noAutofit/>
          </a:bodyPr>
          <a:lstStyle/>
          <a:p>
            <a:r>
              <a:rPr lang="en-US" sz="1300" dirty="0">
                <a:solidFill>
                  <a:schemeClr val="bg2">
                    <a:lumMod val="25000"/>
                  </a:schemeClr>
                </a:solidFill>
                <a:latin typeface="Palatino Linotype" panose="02040502050505030304" pitchFamily="18" charset="0"/>
                <a:cs typeface="Times New Roman" panose="02020603050405020304" pitchFamily="18" charset="0"/>
              </a:rPr>
              <a:t>With a phenomenal location in downtown Charleston, this updated cottage offers beautiful design, wonderful convenience, an in-law suite, and NO HOA!  A 1.7 mile linear park, The Lowcountry Lowline, is proposed to pass by this home when construction begins. The attractive exterior, including brick from the 1920s, and a welcoming front porch greet you as you enter the home to find an open floor plan, great natural light, wood flooring, and 100 year old reclaimed wainscoting. The family room flows into the kitchen with quartz countertops, white cabinets, a decorative backsplash, stainless steel appliances including a gas range, and a breakfast bar. The owner's suite offers an </a:t>
            </a:r>
            <a:r>
              <a:rPr lang="en-US" sz="1300" dirty="0" err="1">
                <a:solidFill>
                  <a:schemeClr val="bg2">
                    <a:lumMod val="25000"/>
                  </a:schemeClr>
                </a:solidFill>
                <a:latin typeface="Palatino Linotype" panose="02040502050505030304" pitchFamily="18" charset="0"/>
                <a:cs typeface="Times New Roman" panose="02020603050405020304" pitchFamily="18" charset="0"/>
              </a:rPr>
              <a:t>en</a:t>
            </a:r>
            <a:r>
              <a:rPr lang="en-US" sz="1300" dirty="0">
                <a:solidFill>
                  <a:schemeClr val="bg2">
                    <a:lumMod val="25000"/>
                  </a:schemeClr>
                </a:solidFill>
                <a:latin typeface="Palatino Linotype" panose="02040502050505030304" pitchFamily="18" charset="0"/>
                <a:cs typeface="Times New Roman" panose="02020603050405020304" pitchFamily="18" charset="0"/>
              </a:rPr>
              <a:t>-suite bath with a dual sink vanity, updated flooring, a step-in shower, and a walk-in closet. An additional bedroom, a bathroom, and a laundry closet complete the main home. Out back, you'll find a lovely deck as well as an a detached in-law suite or office with a kitchenette and a full bathroom. This home also was renovated in 2017 and</a:t>
            </a:r>
          </a:p>
          <a:p>
            <a:r>
              <a:rPr lang="en-US" sz="1300" dirty="0">
                <a:solidFill>
                  <a:schemeClr val="bg2">
                    <a:lumMod val="25000"/>
                  </a:schemeClr>
                </a:solidFill>
                <a:latin typeface="Palatino Linotype" panose="02040502050505030304" pitchFamily="18" charset="0"/>
                <a:cs typeface="Times New Roman" panose="02020603050405020304" pitchFamily="18" charset="0"/>
              </a:rPr>
              <a:t>received a new roof and HVAC. There is a tankless water heater, a vapor barrier, a new fence in 2019, and a new lower deck and shed slab in 2020. This property is located just a few blocks from I-26, 0.3 miles from the Crosstown, 0.6 miles from Hampton Park, 1.2 miles from MUSC, and 3.4 miles from Mt Pleasant. Don't miss out of this great opportunity in downtown Charleston!</a:t>
            </a:r>
          </a:p>
          <a:p>
            <a:r>
              <a:rPr lang="en-US" sz="1300" b="1" i="1" dirty="0">
                <a:solidFill>
                  <a:schemeClr val="bg2">
                    <a:lumMod val="25000"/>
                  </a:schemeClr>
                </a:solidFill>
                <a:latin typeface="Palatino Linotype" panose="02040502050505030304" pitchFamily="18" charset="0"/>
                <a:cs typeface="Times New Roman" panose="02020603050405020304" pitchFamily="18" charset="0"/>
              </a:rPr>
              <a:t>*Seller is a licensed real estate agent.</a:t>
            </a:r>
            <a:endParaRPr lang="en-US" sz="1300" b="1" i="1" dirty="0">
              <a:solidFill>
                <a:schemeClr val="bg2">
                  <a:lumMod val="25000"/>
                </a:schemeClr>
              </a:solidFill>
              <a:latin typeface="Palatino Linotype" panose="02040502050505030304" pitchFamily="18" charset="0"/>
            </a:endParaRPr>
          </a:p>
        </p:txBody>
      </p:sp>
      <p:sp>
        <p:nvSpPr>
          <p:cNvPr id="9" name="Rectangle 8"/>
          <p:cNvSpPr/>
          <p:nvPr/>
        </p:nvSpPr>
        <p:spPr>
          <a:xfrm>
            <a:off x="0" y="9753601"/>
            <a:ext cx="6388055" cy="304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57" dirty="0">
                <a:solidFill>
                  <a:schemeClr val="tx1"/>
                </a:solidFill>
                <a:latin typeface="Palatino Linotype" panose="02040502050505030304" pitchFamily="18" charset="0"/>
              </a:rPr>
              <a:t>Matt Johnson   </a:t>
            </a:r>
            <a:r>
              <a:rPr lang="en-US" sz="1257" dirty="0">
                <a:solidFill>
                  <a:schemeClr val="tx1"/>
                </a:solidFill>
                <a:latin typeface="Palatino Linotype" panose="02040502050505030304" pitchFamily="18" charset="0"/>
                <a:hlinkClick r:id="rId3"/>
              </a:rPr>
              <a:t>mjohnson@mattoneillteam.com</a:t>
            </a:r>
            <a:r>
              <a:rPr lang="en-US" sz="1257" dirty="0">
                <a:solidFill>
                  <a:schemeClr val="tx1"/>
                </a:solidFill>
                <a:latin typeface="Palatino Linotype" panose="02040502050505030304" pitchFamily="18" charset="0"/>
              </a:rPr>
              <a:t>   843-830-8901</a:t>
            </a:r>
            <a:endParaRPr lang="en-US" sz="1257" u="sng" dirty="0">
              <a:solidFill>
                <a:schemeClr val="tx1"/>
              </a:solidFill>
              <a:latin typeface="Palatino Linotype" panose="02040502050505030304" pitchFamily="18" charset="0"/>
            </a:endParaRPr>
          </a:p>
        </p:txBody>
      </p:sp>
      <p:sp>
        <p:nvSpPr>
          <p:cNvPr id="4" name="Rectangle 3"/>
          <p:cNvSpPr/>
          <p:nvPr/>
        </p:nvSpPr>
        <p:spPr>
          <a:xfrm>
            <a:off x="0" y="4567169"/>
            <a:ext cx="8229600" cy="919231"/>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571" dirty="0">
              <a:solidFill>
                <a:schemeClr val="bg2">
                  <a:lumMod val="50000"/>
                </a:schemeClr>
              </a:solidFill>
              <a:latin typeface="Palatino Linotype" panose="02040502050505030304" pitchFamily="18" charset="0"/>
            </a:endParaRPr>
          </a:p>
        </p:txBody>
      </p:sp>
      <p:sp>
        <p:nvSpPr>
          <p:cNvPr id="5" name="Rectangle 4"/>
          <p:cNvSpPr/>
          <p:nvPr/>
        </p:nvSpPr>
        <p:spPr>
          <a:xfrm>
            <a:off x="8238565" y="239615"/>
            <a:ext cx="3053443" cy="830997"/>
          </a:xfrm>
          <a:prstGeom prst="rect">
            <a:avLst/>
          </a:prstGeom>
          <a:noFill/>
        </p:spPr>
        <p:txBody>
          <a:bodyPr wrap="square">
            <a:spAutoFit/>
          </a:bodyPr>
          <a:lstStyle/>
          <a:p>
            <a:pPr algn="r"/>
            <a:r>
              <a:rPr lang="en-US" sz="2400" b="1" dirty="0">
                <a:ln w="3175">
                  <a:solidFill>
                    <a:sysClr val="windowText" lastClr="000000"/>
                  </a:solidFill>
                </a:ln>
                <a:solidFill>
                  <a:srgbClr val="FFFF00"/>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OPEN HOUSE</a:t>
            </a:r>
          </a:p>
          <a:p>
            <a:pPr algn="r"/>
            <a:r>
              <a:rPr lang="en-US" sz="2400" b="1" dirty="0">
                <a:ln w="3175">
                  <a:solidFill>
                    <a:sysClr val="windowText" lastClr="000000"/>
                  </a:solidFill>
                </a:ln>
                <a:solidFill>
                  <a:srgbClr val="FFFF00"/>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SATURDAY 12-3</a:t>
            </a: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6400800" y="8847374"/>
            <a:ext cx="1828800" cy="1202852"/>
          </a:xfrm>
          <a:prstGeom prst="rect">
            <a:avLst/>
          </a:prstGeom>
        </p:spPr>
      </p:pic>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400800" y="6198616"/>
            <a:ext cx="1828800" cy="1219200"/>
          </a:xfrm>
          <a:prstGeom prst="rect">
            <a:avLst/>
          </a:prstGeom>
        </p:spPr>
      </p:pic>
      <p:pic>
        <p:nvPicPr>
          <p:cNvPr id="17" name="Picture 16"/>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405372" y="7520432"/>
            <a:ext cx="1824228" cy="1216152"/>
          </a:xfrm>
          <a:prstGeom prst="rect">
            <a:avLst/>
          </a:prstGeom>
        </p:spPr>
      </p:pic>
      <p:sp>
        <p:nvSpPr>
          <p:cNvPr id="2" name="Rectangle 1"/>
          <p:cNvSpPr/>
          <p:nvPr/>
        </p:nvSpPr>
        <p:spPr>
          <a:xfrm>
            <a:off x="8349343" y="1859232"/>
            <a:ext cx="2694969" cy="370422"/>
          </a:xfrm>
          <a:prstGeom prst="rect">
            <a:avLst/>
          </a:prstGeom>
        </p:spPr>
        <p:txBody>
          <a:bodyPr wrap="none">
            <a:spAutoFit/>
          </a:bodyPr>
          <a:lstStyle/>
          <a:p>
            <a:r>
              <a:rPr lang="en-US" sz="1807" dirty="0"/>
              <a:t>Open House Saturday 12-3</a:t>
            </a:r>
          </a:p>
        </p:txBody>
      </p:sp>
      <p:sp>
        <p:nvSpPr>
          <p:cNvPr id="19" name="Rectangle 18"/>
          <p:cNvSpPr/>
          <p:nvPr/>
        </p:nvSpPr>
        <p:spPr>
          <a:xfrm>
            <a:off x="0" y="-2"/>
            <a:ext cx="8229600" cy="830997"/>
          </a:xfrm>
          <a:prstGeom prst="rect">
            <a:avLst/>
          </a:prstGeom>
          <a:noFill/>
        </p:spPr>
        <p:txBody>
          <a:bodyPr wrap="square">
            <a:spAutoFit/>
          </a:bodyPr>
          <a:lstStyle/>
          <a:p>
            <a:r>
              <a:rPr lang="en-US" sz="2400" b="1" i="1" dirty="0">
                <a:ln w="3175">
                  <a:noFill/>
                </a:ln>
                <a:solidFill>
                  <a:schemeClr val="bg2">
                    <a:lumMod val="25000"/>
                  </a:schemeClr>
                </a:solidFill>
                <a:latin typeface="Palatino Linotype" panose="02040502050505030304" pitchFamily="18" charset="0"/>
                <a:cs typeface="Times New Roman" panose="02020603050405020304" pitchFamily="18" charset="0"/>
              </a:rPr>
              <a:t>2 Bedroom Cottage</a:t>
            </a:r>
            <a:br>
              <a:rPr lang="en-US" sz="2400" b="1" i="1" dirty="0">
                <a:ln w="3175">
                  <a:noFill/>
                </a:ln>
                <a:solidFill>
                  <a:schemeClr val="bg2">
                    <a:lumMod val="25000"/>
                  </a:schemeClr>
                </a:solidFill>
                <a:latin typeface="Palatino Linotype" panose="02040502050505030304" pitchFamily="18" charset="0"/>
                <a:cs typeface="Times New Roman" panose="02020603050405020304" pitchFamily="18" charset="0"/>
              </a:rPr>
            </a:br>
            <a:r>
              <a:rPr lang="en-US" sz="2400" b="1" i="1" dirty="0">
                <a:ln w="3175">
                  <a:noFill/>
                </a:ln>
                <a:solidFill>
                  <a:schemeClr val="bg2">
                    <a:lumMod val="25000"/>
                  </a:schemeClr>
                </a:solidFill>
                <a:latin typeface="Palatino Linotype" panose="02040502050505030304" pitchFamily="18" charset="0"/>
                <a:cs typeface="Times New Roman" panose="02020603050405020304" pitchFamily="18" charset="0"/>
              </a:rPr>
              <a:t>with In-Law Suite</a:t>
            </a:r>
          </a:p>
        </p:txBody>
      </p:sp>
      <p:sp>
        <p:nvSpPr>
          <p:cNvPr id="12" name="Rectangle 11">
            <a:extLst>
              <a:ext uri="{FF2B5EF4-FFF2-40B4-BE49-F238E27FC236}">
                <a16:creationId xmlns:a16="http://schemas.microsoft.com/office/drawing/2014/main" id="{0614247D-26DF-42B7-94A7-3D206C979827}"/>
              </a:ext>
            </a:extLst>
          </p:cNvPr>
          <p:cNvSpPr/>
          <p:nvPr/>
        </p:nvSpPr>
        <p:spPr>
          <a:xfrm>
            <a:off x="8458200" y="9056908"/>
            <a:ext cx="2165978" cy="292388"/>
          </a:xfrm>
          <a:prstGeom prst="rect">
            <a:avLst/>
          </a:prstGeom>
        </p:spPr>
        <p:txBody>
          <a:bodyPr wrap="none">
            <a:spAutoFit/>
          </a:bodyPr>
          <a:lstStyle/>
          <a:p>
            <a:r>
              <a:rPr lang="en-US" sz="1300" b="1" i="1" dirty="0">
                <a:solidFill>
                  <a:schemeClr val="bg2">
                    <a:lumMod val="25000"/>
                  </a:schemeClr>
                </a:solidFill>
                <a:latin typeface="Palatino Linotype" panose="02040502050505030304" pitchFamily="18" charset="0"/>
              </a:rPr>
              <a:t>Book your showing today!</a:t>
            </a:r>
          </a:p>
        </p:txBody>
      </p:sp>
      <p:pic>
        <p:nvPicPr>
          <p:cNvPr id="21" name="Picture 20" descr="A close up of a logo&#10;&#10;Description automatically generated">
            <a:extLst>
              <a:ext uri="{FF2B5EF4-FFF2-40B4-BE49-F238E27FC236}">
                <a16:creationId xmlns:a16="http://schemas.microsoft.com/office/drawing/2014/main" id="{237765BB-55F5-490F-B750-3D580053EC6C}"/>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6200" y="3657711"/>
            <a:ext cx="1828800" cy="909457"/>
          </a:xfrm>
          <a:prstGeom prst="rect">
            <a:avLst/>
          </a:prstGeom>
          <a:effectLst>
            <a:outerShdw blurRad="50800" dist="38100" dir="2700000" algn="tl" rotWithShape="0">
              <a:prstClr val="black">
                <a:alpha val="40000"/>
              </a:prstClr>
            </a:outerShdw>
          </a:effectLst>
        </p:spPr>
      </p:pic>
      <p:pic>
        <p:nvPicPr>
          <p:cNvPr id="7" name="Picture 6">
            <a:extLst>
              <a:ext uri="{FF2B5EF4-FFF2-40B4-BE49-F238E27FC236}">
                <a16:creationId xmlns:a16="http://schemas.microsoft.com/office/drawing/2014/main" id="{EFAB3C4A-5CB3-6DD7-069A-91C257D79C5F}"/>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6400800" y="4876800"/>
            <a:ext cx="1828800" cy="1219200"/>
          </a:xfrm>
          <a:prstGeom prst="rect">
            <a:avLst/>
          </a:prstGeom>
        </p:spPr>
      </p:pic>
      <p:sp>
        <p:nvSpPr>
          <p:cNvPr id="10" name="TextBox 9">
            <a:extLst>
              <a:ext uri="{FF2B5EF4-FFF2-40B4-BE49-F238E27FC236}">
                <a16:creationId xmlns:a16="http://schemas.microsoft.com/office/drawing/2014/main" id="{24740C1C-DCC9-EFCC-A68F-C4DB96617983}"/>
              </a:ext>
            </a:extLst>
          </p:cNvPr>
          <p:cNvSpPr txBox="1"/>
          <p:nvPr/>
        </p:nvSpPr>
        <p:spPr>
          <a:xfrm>
            <a:off x="1" y="4774185"/>
            <a:ext cx="6400800" cy="707886"/>
          </a:xfrm>
          <a:prstGeom prst="rect">
            <a:avLst/>
          </a:prstGeom>
          <a:noFill/>
        </p:spPr>
        <p:txBody>
          <a:bodyPr wrap="square">
            <a:spAutoFit/>
          </a:bodyPr>
          <a:lstStyle/>
          <a:p>
            <a:pPr algn="ctr"/>
            <a:r>
              <a:rPr lang="en-US" sz="2400" dirty="0">
                <a:solidFill>
                  <a:schemeClr val="bg2">
                    <a:lumMod val="50000"/>
                  </a:schemeClr>
                </a:solidFill>
                <a:latin typeface="Palatino Linotype" panose="02040502050505030304" pitchFamily="18" charset="0"/>
              </a:rPr>
              <a:t>52 Congress Street</a:t>
            </a:r>
          </a:p>
          <a:p>
            <a:pPr algn="ctr"/>
            <a:r>
              <a:rPr lang="en-US" sz="1600" dirty="0">
                <a:solidFill>
                  <a:schemeClr val="bg2">
                    <a:lumMod val="50000"/>
                  </a:schemeClr>
                </a:solidFill>
                <a:latin typeface="Palatino Linotype" panose="02040502050505030304" pitchFamily="18" charset="0"/>
              </a:rPr>
              <a:t>North Central ~ Charleston, SC 29403 ~ MLS# 22022328 ~ $639,000</a:t>
            </a: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525</TotalTime>
  <Words>331</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79</cp:revision>
  <dcterms:created xsi:type="dcterms:W3CDTF">2006-08-16T00:00:00Z</dcterms:created>
  <dcterms:modified xsi:type="dcterms:W3CDTF">2022-09-07T17:33:03Z</dcterms:modified>
</cp:coreProperties>
</file>