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15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6/18/2015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14" y="457201"/>
            <a:ext cx="6781800" cy="3139116"/>
          </a:xfrm>
          <a:prstGeom prst="rect">
            <a:avLst/>
          </a:prstGeom>
          <a:ln>
            <a:no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2772" y="0"/>
            <a:ext cx="6858000" cy="349975"/>
          </a:xfrm>
        </p:spPr>
        <p:txBody>
          <a:bodyPr>
            <a:noAutofit/>
          </a:bodyPr>
          <a:lstStyle/>
          <a:p>
            <a:pPr algn="r"/>
            <a:r>
              <a:rPr lang="en-US" sz="2400" b="1" i="1" dirty="0" smtClean="0">
                <a:ln>
                  <a:solidFill>
                    <a:schemeClr val="tx1"/>
                  </a:solidFill>
                </a:ln>
                <a:solidFill>
                  <a:srgbClr val="0070C0"/>
                </a:solidFill>
                <a:effectLst>
                  <a:outerShdw blurRad="63500" sx="102000" sy="102000" algn="ctr" rotWithShape="0">
                    <a:prstClr val="black">
                      <a:alpha val="40000"/>
                    </a:prstClr>
                  </a:outerShdw>
                </a:effectLst>
                <a:latin typeface="Century Gothic" panose="020B0502020202020204" pitchFamily="34" charset="0"/>
              </a:rPr>
              <a:t>Completely Renovated</a:t>
            </a:r>
            <a:endParaRPr lang="en-US" sz="2400" b="1" i="1" dirty="0">
              <a:ln>
                <a:solidFill>
                  <a:schemeClr val="tx1"/>
                </a:solidFill>
              </a:ln>
              <a:solidFill>
                <a:srgbClr val="0070C0"/>
              </a:solidFill>
              <a:effectLst>
                <a:outerShdw blurRad="63500" sx="102000" sy="102000" algn="ctr"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1267345" y="4543425"/>
            <a:ext cx="4320539" cy="3831133"/>
          </a:xfrm>
        </p:spPr>
        <p:txBody>
          <a:bodyPr anchor="ctr">
            <a:noAutofit/>
          </a:bodyPr>
          <a:lstStyle/>
          <a:p>
            <a:r>
              <a:rPr lang="en-US" sz="1400" dirty="0">
                <a:solidFill>
                  <a:schemeClr val="tx2"/>
                </a:solidFill>
                <a:latin typeface="Century Gothic" panose="020B0502020202020204" pitchFamily="34" charset="0"/>
              </a:rPr>
              <a:t>Completely Renovated Home in the Heart of Everything! You have to see this fabulous renovation to believe it. New 30yr. Arch. Shingles, All New Storm Low-E Windows, All plumbing has been replaced and so much more! Finished with travertine tile, granite countertops, SS appliances and custom baths. Walk in to a new open floor plan featuring a formal living and dining rooms as well as a large eat-in kitchen Complete with breakfast bar. Enjoy your coffee while looking thru French doors to your own private outdoor oasis with newly renovated pool and privacy fence. This fabulous home also features a large den with FP, 4 spacious bedrooms, 2 full baths, and a 2 car garage on a corner lot that has been professionally landscaped! This home has everything you could ever want!</a:t>
            </a:r>
            <a:endParaRPr lang="en-US" sz="1400" b="1" i="1" dirty="0">
              <a:solidFill>
                <a:schemeClr val="tx2"/>
              </a:solidFill>
              <a:latin typeface="Century Gothic" panose="020B0502020202020204" pitchFamily="34" charset="0"/>
            </a:endParaRPr>
          </a:p>
        </p:txBody>
      </p:sp>
      <p:sp>
        <p:nvSpPr>
          <p:cNvPr id="13" name="Title 1"/>
          <p:cNvSpPr txBox="1">
            <a:spLocks/>
          </p:cNvSpPr>
          <p:nvPr/>
        </p:nvSpPr>
        <p:spPr>
          <a:xfrm>
            <a:off x="-2772" y="3631587"/>
            <a:ext cx="6860772" cy="91183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effectLst>
                  <a:outerShdw blurRad="38100" dist="38100" dir="2700000" algn="tl">
                    <a:srgbClr val="000000">
                      <a:alpha val="43137"/>
                    </a:srgbClr>
                  </a:outerShdw>
                </a:effectLst>
                <a:latin typeface="Century Gothic" panose="020B0502020202020204" pitchFamily="34" charset="0"/>
              </a:rPr>
              <a:t>5302 Chantilly Lane</a:t>
            </a:r>
            <a:endParaRPr lang="en-US" sz="2400" dirty="0" smtClean="0">
              <a:effectLst>
                <a:outerShdw blurRad="38100" dist="38100" dir="2700000" algn="tl">
                  <a:srgbClr val="000000">
                    <a:alpha val="43137"/>
                  </a:srgbClr>
                </a:outerShdw>
              </a:effectLst>
              <a:latin typeface="Century Gothic" panose="020B0502020202020204" pitchFamily="34" charset="0"/>
            </a:endParaRPr>
          </a:p>
          <a:p>
            <a:r>
              <a:rPr lang="en-US" sz="1600" dirty="0">
                <a:effectLst>
                  <a:outerShdw blurRad="38100" dist="38100" dir="2700000" algn="tl">
                    <a:srgbClr val="000000">
                      <a:alpha val="43137"/>
                    </a:srgbClr>
                  </a:outerShdw>
                </a:effectLst>
                <a:latin typeface="Century Gothic" panose="020B0502020202020204" pitchFamily="34" charset="0"/>
              </a:rPr>
              <a:t>Evanston </a:t>
            </a:r>
            <a:r>
              <a:rPr lang="en-US" sz="1600" dirty="0" smtClean="0">
                <a:effectLst>
                  <a:outerShdw blurRad="38100" dist="38100" dir="2700000" algn="tl">
                    <a:srgbClr val="000000">
                      <a:alpha val="43137"/>
                    </a:srgbClr>
                  </a:outerShdw>
                </a:effectLst>
                <a:latin typeface="Century Gothic" panose="020B0502020202020204" pitchFamily="34" charset="0"/>
              </a:rPr>
              <a:t>Estates ~ North Charleston ~ MLS</a:t>
            </a:r>
            <a:r>
              <a:rPr lang="en-US" sz="1600" dirty="0">
                <a:effectLst>
                  <a:outerShdw blurRad="38100" dist="38100" dir="2700000" algn="tl">
                    <a:srgbClr val="000000">
                      <a:alpha val="43137"/>
                    </a:srgbClr>
                  </a:outerShdw>
                </a:effectLst>
                <a:latin typeface="Century Gothic" panose="020B0502020202020204" pitchFamily="34" charset="0"/>
              </a:rPr>
              <a:t># </a:t>
            </a:r>
            <a:r>
              <a:rPr lang="en-US" sz="1600" dirty="0" smtClean="0">
                <a:effectLst>
                  <a:outerShdw blurRad="38100" dist="38100" dir="2700000" algn="tl">
                    <a:srgbClr val="000000">
                      <a:alpha val="43137"/>
                    </a:srgbClr>
                  </a:outerShdw>
                </a:effectLst>
                <a:latin typeface="Century Gothic" panose="020B0502020202020204" pitchFamily="34" charset="0"/>
              </a:rPr>
              <a:t>15015545 ~ $</a:t>
            </a:r>
            <a:r>
              <a:rPr lang="en-US" sz="1600" dirty="0">
                <a:effectLst>
                  <a:outerShdw blurRad="38100" dist="38100" dir="2700000" algn="tl">
                    <a:srgbClr val="000000">
                      <a:alpha val="43137"/>
                    </a:srgbClr>
                  </a:outerShdw>
                </a:effectLst>
                <a:latin typeface="Century Gothic" panose="020B0502020202020204" pitchFamily="34" charset="0"/>
              </a:rPr>
              <a:t>249,900</a:t>
            </a:r>
            <a:endParaRPr lang="en-US" sz="1600" dirty="0">
              <a:effectLst>
                <a:outerShdw blurRad="38100" dist="38100" dir="2700000" algn="tl">
                  <a:srgbClr val="000000">
                    <a:alpha val="43137"/>
                  </a:srgbClr>
                </a:outerShdw>
              </a:effectLst>
              <a:latin typeface="Century Gothic" panose="020B0502020202020204" pitchFamily="34" charset="0"/>
            </a:endParaRPr>
          </a:p>
        </p:txBody>
      </p:sp>
      <p:sp>
        <p:nvSpPr>
          <p:cNvPr id="14" name="Rectangle 13"/>
          <p:cNvSpPr/>
          <p:nvPr/>
        </p:nvSpPr>
        <p:spPr>
          <a:xfrm>
            <a:off x="0" y="8405336"/>
            <a:ext cx="6858000" cy="707886"/>
          </a:xfrm>
          <a:prstGeom prst="rect">
            <a:avLst/>
          </a:prstGeom>
        </p:spPr>
        <p:txBody>
          <a:bodyPr wrap="square">
            <a:spAutoFit/>
          </a:bodyPr>
          <a:lstStyle/>
          <a:p>
            <a:r>
              <a:rPr lang="en-US" sz="1600" b="1" dirty="0">
                <a:solidFill>
                  <a:schemeClr val="tx2"/>
                </a:solidFill>
                <a:latin typeface="Century Gothic" panose="020B0502020202020204" pitchFamily="34" charset="0"/>
              </a:rPr>
              <a:t>Karrie </a:t>
            </a:r>
            <a:r>
              <a:rPr lang="en-US" sz="1600" b="1" dirty="0" smtClean="0">
                <a:solidFill>
                  <a:schemeClr val="tx2"/>
                </a:solidFill>
                <a:latin typeface="Century Gothic" panose="020B0502020202020204" pitchFamily="34" charset="0"/>
              </a:rPr>
              <a:t>Britton</a:t>
            </a:r>
          </a:p>
          <a:p>
            <a:r>
              <a:rPr lang="en-US" sz="1200" dirty="0" smtClean="0">
                <a:solidFill>
                  <a:schemeClr val="tx2"/>
                </a:solidFill>
                <a:latin typeface="Century Gothic" panose="020B0502020202020204" pitchFamily="34" charset="0"/>
              </a:rPr>
              <a:t>M - </a:t>
            </a:r>
            <a:r>
              <a:rPr lang="en-US" sz="1200" dirty="0">
                <a:solidFill>
                  <a:schemeClr val="tx2"/>
                </a:solidFill>
                <a:latin typeface="Century Gothic" panose="020B0502020202020204" pitchFamily="34" charset="0"/>
              </a:rPr>
              <a:t>(843) 478-9638</a:t>
            </a:r>
          </a:p>
          <a:p>
            <a:r>
              <a:rPr lang="en-US" sz="1200" dirty="0">
                <a:solidFill>
                  <a:schemeClr val="tx2"/>
                </a:solidFill>
                <a:latin typeface="Century Gothic" panose="020B0502020202020204" pitchFamily="34" charset="0"/>
              </a:rPr>
              <a:t>design_elements@msn.com</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72" y="5516940"/>
            <a:ext cx="1268730" cy="933520"/>
          </a:xfrm>
          <a:prstGeom prst="rect">
            <a:avLst/>
          </a:prstGeom>
          <a:ln>
            <a:solidFill>
              <a:schemeClr val="bg1"/>
            </a:solidFill>
          </a:ln>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6497" y="4549901"/>
            <a:ext cx="1268730" cy="951547"/>
          </a:xfrm>
          <a:prstGeom prst="rect">
            <a:avLst/>
          </a:prstGeom>
          <a:ln>
            <a:solidFill>
              <a:schemeClr val="bg1"/>
            </a:solidFill>
          </a:ln>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86497" y="5507926"/>
            <a:ext cx="1268730" cy="951547"/>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73" y="4557940"/>
            <a:ext cx="1268730" cy="935469"/>
          </a:xfrm>
          <a:prstGeom prst="rect">
            <a:avLst/>
          </a:prstGeom>
          <a:ln>
            <a:solidFill>
              <a:schemeClr val="bg1"/>
            </a:solidFill>
          </a:ln>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73" y="6473991"/>
            <a:ext cx="1268730" cy="935469"/>
          </a:xfrm>
          <a:prstGeom prst="rect">
            <a:avLst/>
          </a:prstGeom>
          <a:ln>
            <a:solidFill>
              <a:schemeClr val="bg1"/>
            </a:solidFill>
          </a:ln>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773" y="7432990"/>
            <a:ext cx="1268730" cy="933520"/>
          </a:xfrm>
          <a:prstGeom prst="rect">
            <a:avLst/>
          </a:prstGeom>
          <a:ln>
            <a:solidFill>
              <a:schemeClr val="bg1"/>
            </a:solidFill>
          </a:ln>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86497" y="6465951"/>
            <a:ext cx="1268730" cy="951547"/>
          </a:xfrm>
          <a:prstGeom prst="rect">
            <a:avLst/>
          </a:prstGeom>
          <a:ln>
            <a:solidFill>
              <a:schemeClr val="bg1"/>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86497" y="7423976"/>
            <a:ext cx="1268730" cy="951547"/>
          </a:xfrm>
          <a:prstGeom prst="rect">
            <a:avLst/>
          </a:prstGeom>
          <a:ln>
            <a:solidFill>
              <a:schemeClr val="bg1"/>
            </a:solidFill>
          </a:ln>
        </p:spPr>
      </p:pic>
      <p:pic>
        <p:nvPicPr>
          <p:cNvPr id="16" name="Picture 2" descr="http://www.seeligrealestate.com/img/carolina-elite-logo.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00500" y="8378279"/>
            <a:ext cx="2857500"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175</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Completely Renovated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22</cp:revision>
  <dcterms:created xsi:type="dcterms:W3CDTF">2006-08-16T00:00:00Z</dcterms:created>
  <dcterms:modified xsi:type="dcterms:W3CDTF">2015-06-18T22:04:44Z</dcterms:modified>
</cp:coreProperties>
</file>