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2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7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1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4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1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1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2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87BD2-079C-4EE9-A540-83B3FE7E79B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899507" y="9122779"/>
            <a:ext cx="387289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Carolina One Real Estate</a:t>
            </a:r>
            <a:br>
              <a:rPr lang="en-US" altLang="en-US" sz="1200" dirty="0">
                <a:solidFill>
                  <a:schemeClr val="tx2"/>
                </a:solidFill>
                <a:latin typeface="Trebuchet MS" panose="020B0603020202020204" pitchFamily="34" charset="0"/>
              </a:rPr>
            </a:br>
            <a:r>
              <a:rPr lang="en-US" altLang="en-U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2713 Highway 17 North</a:t>
            </a:r>
          </a:p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Mt. Pleasant, SC 29466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9122779"/>
            <a:ext cx="387378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chemeClr val="tx2"/>
                </a:solidFill>
                <a:latin typeface="Trebuchet MS" panose="020B0603020202020204" pitchFamily="34" charset="0"/>
              </a:rPr>
              <a:t>Derrick McDuffee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2"/>
                </a:solidFill>
                <a:latin typeface="Trebuchet MS" panose="020B0603020202020204" pitchFamily="34" charset="0"/>
              </a:rPr>
              <a:t>(843) 371-2890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2"/>
                </a:solidFill>
                <a:latin typeface="Trebuchet MS" panose="020B0603020202020204" pitchFamily="34" charset="0"/>
              </a:rPr>
              <a:t>derrick.mcduffee@carolinaone.com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583403"/>
            <a:ext cx="7772400" cy="115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1,800 sf. Central to everything in the low country. About a mile from Park Circle restaurants, bars, breweries, parks, and only a couple miles from </a:t>
            </a:r>
            <a:r>
              <a:rPr lang="en-US" altLang="en-US" sz="1500" dirty="0" err="1"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Tanger</a:t>
            </a:r>
            <a:r>
              <a:rPr lang="en-US" altLang="en-US" sz="1500" dirty="0"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 dirty="0">
              <a:solidFill>
                <a:schemeClr val="tx2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 in ready. Currently the only existing home on the market in Oak Terrace Preserve. It's not going to last. Come see it Saturday! 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599" y="9231083"/>
            <a:ext cx="1785202" cy="6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01600" y="-1848"/>
            <a:ext cx="7975601" cy="126188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n w="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Coming On The Market Today!</a:t>
            </a:r>
          </a:p>
          <a:p>
            <a:pPr algn="ctr"/>
            <a:r>
              <a:rPr lang="en-US" sz="2400" b="1" i="1" dirty="0">
                <a:ln w="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House Saturday March 3</a:t>
            </a:r>
            <a:r>
              <a:rPr lang="en-US" sz="2400" b="1" i="1" baseline="30000" dirty="0">
                <a:ln w="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endParaRPr lang="en-US" sz="2400" b="1" i="1" dirty="0">
              <a:ln w="0">
                <a:noFill/>
              </a:ln>
              <a:solidFill>
                <a:schemeClr val="bg1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i="1" dirty="0">
                <a:ln w="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11:00-2:00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73118" y="4241354"/>
            <a:ext cx="50992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0">
                  <a:noFill/>
                </a:ln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5203 E Dolphin Street</a:t>
            </a:r>
          </a:p>
          <a:p>
            <a:pPr algn="ctr"/>
            <a:r>
              <a:rPr lang="en-US" sz="2000" dirty="0">
                <a:ln w="0">
                  <a:noFill/>
                </a:ln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Oak Terrace Preserve</a:t>
            </a:r>
          </a:p>
          <a:p>
            <a:pPr algn="ctr"/>
            <a:r>
              <a:rPr lang="en-US" sz="2000" dirty="0">
                <a:ln w="0">
                  <a:noFill/>
                </a:ln>
                <a:solidFill>
                  <a:schemeClr val="tx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 Charleston, SC 29414</a:t>
            </a:r>
            <a:endParaRPr lang="en-US" dirty="0">
              <a:ln w="0">
                <a:noFill/>
              </a:ln>
              <a:solidFill>
                <a:schemeClr val="tx2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93" y="1408155"/>
            <a:ext cx="7550415" cy="50271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4723" y="7885946"/>
            <a:ext cx="1828800" cy="12158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575" y="7877873"/>
            <a:ext cx="1828800" cy="12158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9225153">
            <a:off x="-6048900" y="2857473"/>
            <a:ext cx="60207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0" dirty="0">
                <a:ln w="0">
                  <a:solidFill>
                    <a:schemeClr val="tx1"/>
                  </a:solidFill>
                </a:ln>
                <a:noFill/>
                <a:latin typeface="Stencil" panose="040409050D0802020404" pitchFamily="82" charset="0"/>
              </a:rPr>
              <a:t>DRAFT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0428" y="7885857"/>
            <a:ext cx="1828800" cy="12160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81" y="7861835"/>
            <a:ext cx="1828800" cy="121623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89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</TotalTime>
  <Words>97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Stencil</vt:lpstr>
      <vt:lpstr>Tahoma</vt:lpstr>
      <vt:lpstr>Trebuchet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33</cp:revision>
  <dcterms:created xsi:type="dcterms:W3CDTF">2016-10-21T14:02:21Z</dcterms:created>
  <dcterms:modified xsi:type="dcterms:W3CDTF">2018-03-01T18:22:10Z</dcterms:modified>
</cp:coreProperties>
</file>