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2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Car Garage!! Apartment Over Detached Garage!!</a:t>
            </a:r>
          </a:p>
        </p:txBody>
      </p:sp>
      <p:sp>
        <p:nvSpPr>
          <p:cNvPr id="4" name="Rectangle 3"/>
          <p:cNvSpPr/>
          <p:nvPr/>
        </p:nvSpPr>
        <p:spPr>
          <a:xfrm>
            <a:off x="-3175" y="4288732"/>
            <a:ext cx="7767639"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3,415 Sq. Ft., 5BR, 4.5BA home is in IMMACULATE, move-in condition and is VERY UNIQUE! What makes this home so unique? A 2 car attached garage and a 3 car detached garage for a total of 5 garages! There are no other homes in the area and price range that offer this feature! Also, on the 2nd floor above the 3 car detached garage is an additional 507 Sq. Ft. furnished apartment or guest suite currently rented month to month for $1,000 / month! The kitchen is huge and offers granite counters, gas cooktop w/ pot filler and top of the line stainless steel appliances. Downstairs buyers will also find a large family room with gas fireplace, beautiful hardwood floors, separate dining room, office (which can be 5th BR if needed) and access to the screened porch and back patio.</a:t>
            </a:r>
          </a:p>
          <a:p>
            <a:pPr algn="ctr"/>
            <a:r>
              <a:rPr lang="en-US" sz="1400" dirty="0">
                <a:solidFill>
                  <a:schemeClr val="tx2"/>
                </a:solidFill>
                <a:latin typeface="Arial" panose="020B0604020202020204" pitchFamily="34" charset="0"/>
                <a:cs typeface="Arial" panose="020B0604020202020204" pitchFamily="34" charset="0"/>
              </a:rPr>
              <a:t>On the second floor, buyers will find the large master bedroom as well as two additional bedrooms and ALL bedrooms have their own full bathroom! On the third floor, buyers will find a spacious bedroom with a full bathroom as well as a sitting room / upstairs family room. The 3rd floor can be a guest suite with it's own family room! The 500+ Sq. Ft. apartment over the detached 3 car garage is rented month to month for $1,000 and all furniture is included! This apartment is 1 bedroom, 1 bathroom with a living room and kitchen area plus laundry facilities! This home is a MUST see and very close to Boeing and Bosch as well as many Dorchester Rd. restaurants and shopping opportunities. Less than 10 minutes to the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68640"/>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239" y="8168640"/>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8" y="692368"/>
            <a:ext cx="382967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3004" y="8168640"/>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769" y="8168640"/>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8640"/>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5304 Natures Color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19005255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$459,000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3,922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12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6977"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9"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2830"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683"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1311474" y="8168640"/>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348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2019-02-22T17:31:13Z</dcterms:modified>
</cp:coreProperties>
</file>