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11/27/2018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4" name="Rectangle 3"/>
          <p:cNvSpPr/>
          <p:nvPr/>
        </p:nvSpPr>
        <p:spPr>
          <a:xfrm>
            <a:off x="7962331" y="-18554"/>
            <a:ext cx="1235494"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1764" y="750740"/>
            <a:ext cx="4648873" cy="309924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0095"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6084" y="3886200"/>
            <a:ext cx="7460233" cy="914400"/>
          </a:xfrm>
        </p:spPr>
        <p:txBody>
          <a:bodyPr>
            <a:noAutofit/>
          </a:bodyPr>
          <a:lstStyle/>
          <a:p>
            <a:r>
              <a:rPr lang="en-US" sz="2800" b="1" dirty="0">
                <a:ln w="3175">
                  <a:noFill/>
                </a:ln>
                <a:latin typeface="Georgia" panose="02040502050405020303" pitchFamily="18" charset="0"/>
                <a:cs typeface="Microsoft Sans Serif" panose="020B0604020202020204" pitchFamily="34" charset="0"/>
              </a:rPr>
              <a:t>5308 </a:t>
            </a:r>
            <a:r>
              <a:rPr lang="en-US" sz="2800" b="1" dirty="0" err="1">
                <a:ln w="3175">
                  <a:noFill/>
                </a:ln>
                <a:latin typeface="Georgia" panose="02040502050405020303" pitchFamily="18" charset="0"/>
                <a:cs typeface="Microsoft Sans Serif" panose="020B0604020202020204" pitchFamily="34" charset="0"/>
              </a:rPr>
              <a:t>Sumters</a:t>
            </a:r>
            <a:r>
              <a:rPr lang="en-US" sz="2800" b="1" dirty="0">
                <a:ln w="3175">
                  <a:noFill/>
                </a:ln>
                <a:latin typeface="Georgia" panose="02040502050405020303" pitchFamily="18" charset="0"/>
                <a:cs typeface="Microsoft Sans Serif" panose="020B0604020202020204" pitchFamily="34" charset="0"/>
              </a:rPr>
              <a:t> Run</a:t>
            </a:r>
            <a:br>
              <a:rPr lang="en-US" sz="2000" dirty="0">
                <a:ln w="3175">
                  <a:noFill/>
                </a:ln>
                <a:latin typeface="Georgia" panose="02040502050405020303" pitchFamily="18" charset="0"/>
                <a:cs typeface="Microsoft Sans Serif" panose="020B0604020202020204" pitchFamily="34" charset="0"/>
              </a:rPr>
            </a:br>
            <a:r>
              <a:rPr lang="en-US" sz="2000" dirty="0">
                <a:ln w="3175">
                  <a:noFill/>
                </a:ln>
                <a:latin typeface="Georgia" panose="02040502050405020303" pitchFamily="18" charset="0"/>
                <a:cs typeface="Microsoft Sans Serif" panose="020B0604020202020204" pitchFamily="34" charset="0"/>
              </a:rPr>
              <a:t>Riverchase ~ Charleston ~ MLS# 18027155 ~ $265,000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800600"/>
            <a:ext cx="7772400" cy="3129078"/>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Beautifully updated ranch style home in River Chase subdivision, located in Dorchester District II school district. Upon entering through the front door, you will notice a wet bar just off the entrance looking onto the large family room. Off the family room, you have a newly renovated kitchen and spacious dining room with access to the backyard. Down the hall from the family room, you will find the master bedroom toward the backside of the home and two spare bedrooms located on the frontside of the home. Recent upgrades include: Flooring, new paint, fully renovated kitchen including new appliances, updated bathrooms, and windows. Homeowner has done a fantastic job on upgrade selections and this home is move in ready! </a:t>
            </a:r>
            <a:r>
              <a:rPr lang="en-US" sz="1600">
                <a:solidFill>
                  <a:schemeClr val="tx1"/>
                </a:solidFill>
                <a:latin typeface="Georgia" panose="02040502050405020303" pitchFamily="18" charset="0"/>
                <a:cs typeface="Microsoft Sans Serif" panose="020B0604020202020204" pitchFamily="34" charset="0"/>
              </a:rPr>
              <a:t>Minutes to the Charleston Air Force Base, Bosch, and Boeing.</a:t>
            </a:r>
            <a:endParaRPr lang="en-US" sz="14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0" y="9121914"/>
            <a:ext cx="7764018"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Scott Fulton</a:t>
            </a:r>
          </a:p>
          <a:p>
            <a:pPr algn="ctr"/>
            <a:r>
              <a:rPr lang="en-US" sz="1200" dirty="0">
                <a:latin typeface="Georgia" panose="02040502050405020303" pitchFamily="18" charset="0"/>
                <a:cs typeface="Microsoft Sans Serif" panose="020B0604020202020204" pitchFamily="34" charset="0"/>
              </a:rPr>
              <a:t>(843) 324-8845 O | (843) 324-8445 M</a:t>
            </a:r>
            <a:br>
              <a:rPr lang="en-US" sz="1200" dirty="0">
                <a:latin typeface="Georgia" panose="02040502050405020303" pitchFamily="18" charset="0"/>
                <a:cs typeface="Microsoft Sans Serif" panose="020B0604020202020204" pitchFamily="34" charset="0"/>
              </a:rPr>
            </a:br>
            <a:r>
              <a:rPr lang="en-US" sz="1200" dirty="0">
                <a:latin typeface="Georgia" panose="02040502050405020303" pitchFamily="18" charset="0"/>
                <a:cs typeface="Microsoft Sans Serif" panose="020B0604020202020204" pitchFamily="34" charset="0"/>
              </a:rPr>
              <a:t>scott.fulton@agentownedrealty.com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824 Johnnie Dodds Blvd | Mt Pleasant, SC 29464</a:t>
            </a:r>
          </a:p>
        </p:txBody>
      </p:sp>
      <p:sp>
        <p:nvSpPr>
          <p:cNvPr id="10" name="Down Ribbon 9"/>
          <p:cNvSpPr/>
          <p:nvPr/>
        </p:nvSpPr>
        <p:spPr>
          <a:xfrm>
            <a:off x="1005458" y="-1165786"/>
            <a:ext cx="5753100" cy="615314"/>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i="1" dirty="0">
                <a:solidFill>
                  <a:schemeClr val="tx1"/>
                </a:solidFill>
                <a:latin typeface="Gabriola" panose="04040605051002020D02" pitchFamily="82" charset="0"/>
              </a:rPr>
              <a:t>Custom home on beautiful lake!</a:t>
            </a:r>
          </a:p>
        </p:txBody>
      </p:sp>
      <p:grpSp>
        <p:nvGrpSpPr>
          <p:cNvPr id="11" name="Group 10">
            <a:extLst>
              <a:ext uri="{FF2B5EF4-FFF2-40B4-BE49-F238E27FC236}">
                <a16:creationId xmlns:a16="http://schemas.microsoft.com/office/drawing/2014/main" id="{37AC05EE-3A1E-4F3E-9B5C-2DF7C8E768F5}"/>
              </a:ext>
            </a:extLst>
          </p:cNvPr>
          <p:cNvGrpSpPr/>
          <p:nvPr/>
        </p:nvGrpSpPr>
        <p:grpSpPr>
          <a:xfrm>
            <a:off x="65968" y="8119759"/>
            <a:ext cx="7649990" cy="914400"/>
            <a:chOff x="65968" y="8119759"/>
            <a:chExt cx="7649990" cy="914400"/>
          </a:xfrm>
        </p:grpSpPr>
        <p:pic>
          <p:nvPicPr>
            <p:cNvPr id="18" name="Picture 3"/>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968" y="8119759"/>
              <a:ext cx="135255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96603" y="8119759"/>
              <a:ext cx="1179195"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72380"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44358"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28422" y="8162370"/>
              <a:ext cx="1371600" cy="8291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0" y="0"/>
            <a:ext cx="7772400" cy="646331"/>
          </a:xfrm>
          <a:prstGeom prst="rect">
            <a:avLst/>
          </a:prstGeom>
        </p:spPr>
        <p:txBody>
          <a:bodyPr wrap="square">
            <a:spAutoFit/>
          </a:bodyPr>
          <a:lstStyle/>
          <a:p>
            <a:pPr algn="ctr"/>
            <a:r>
              <a:rPr lang="en-US" sz="3600" b="1" i="1">
                <a:ln w="3175">
                  <a:noFill/>
                </a:ln>
                <a:latin typeface="Gabriola" panose="04040605051002020D02" pitchFamily="82" charset="0"/>
              </a:rPr>
              <a:t>Updated Ranch - Motivated Sellers!</a:t>
            </a:r>
            <a:endParaRPr lang="en-US" sz="3600" b="1" i="1" dirty="0">
              <a:ln w="3175">
                <a:noFill/>
              </a:ln>
              <a:latin typeface="Gabriola" panose="04040605051002020D02" pitchFamily="82" charset="0"/>
            </a:endParaRPr>
          </a:p>
        </p:txBody>
      </p:sp>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87084"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443" y="759173"/>
            <a:ext cx="1371600" cy="897536"/>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6443" y="2951259"/>
            <a:ext cx="1371600" cy="88305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3"/>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44358" y="750741"/>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3443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40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344358" y="2935589"/>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189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5308 Sumters Run Riverchase ~ Charleston ~ MLS# 18027155 ~ $265,000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39</cp:revision>
  <dcterms:created xsi:type="dcterms:W3CDTF">2006-08-16T00:00:00Z</dcterms:created>
  <dcterms:modified xsi:type="dcterms:W3CDTF">2018-11-27T15:53:50Z</dcterms:modified>
</cp:coreProperties>
</file>