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63" y="1"/>
            <a:ext cx="9144000" cy="762000"/>
          </a:xfrm>
        </p:spPr>
        <p:txBody>
          <a:bodyPr anchor="ctr">
            <a:no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Beautifully Updated W Ashley Home - Priced to Sell!!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91" y="4564918"/>
            <a:ext cx="9130145" cy="1226282"/>
          </a:xfrm>
        </p:spPr>
        <p:txBody>
          <a:bodyPr>
            <a:norm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aramond" panose="02020404030301010803" pitchFamily="18" charset="0"/>
              </a:rPr>
              <a:t>Absolutely gorgeous low-maintenance home in the heart of West Ashley. This home is just steps away from the Greenway for biking/jogging/walking. 9' smooth ceilings, brushed nickel fixtures, stainless GE appliances, granite counters, newer dual Lennox HVAC units with 2 updated thermostats, </a:t>
            </a:r>
            <a:r>
              <a:rPr lang="en-US" sz="1400" dirty="0" err="1">
                <a:solidFill>
                  <a:schemeClr val="tx1"/>
                </a:solidFill>
                <a:latin typeface="Garamond" panose="02020404030301010803" pitchFamily="18" charset="0"/>
              </a:rPr>
              <a:t>Hardi</a:t>
            </a:r>
            <a:r>
              <a:rPr lang="en-US" sz="1400" dirty="0">
                <a:solidFill>
                  <a:schemeClr val="tx1"/>
                </a:solidFill>
                <a:latin typeface="Garamond" panose="02020404030301010803" pitchFamily="18" charset="0"/>
              </a:rPr>
              <a:t>-Plank siding, architectural shingles, Low E windows, freshly painted, New Laminate flooring, New carpet on the second floor and attached 1 car garage. No flood insurance or wind and hail insurance required. The home priced well below comps and is priced aggressively to move.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475" y="6066878"/>
            <a:ext cx="1077976" cy="489699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3463" y="3832591"/>
            <a:ext cx="9144000" cy="73232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Garamond" panose="02020404030301010803" pitchFamily="18" charset="0"/>
              </a:rPr>
              <a:t>530 Walk Easy Lane</a:t>
            </a:r>
          </a:p>
          <a:p>
            <a:r>
              <a:rPr lang="en-US" sz="3100" dirty="0">
                <a:latin typeface="Garamond" panose="02020404030301010803" pitchFamily="18" charset="0"/>
              </a:rPr>
              <a:t>Pebble Estates ~ Charleston, SC 29407 ~ MLS# 19034135 ~ $299,899</a:t>
            </a:r>
          </a:p>
        </p:txBody>
      </p:sp>
      <p:pic>
        <p:nvPicPr>
          <p:cNvPr id="1026" name="Picture 2" descr="Agent Pho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2600" y="5702616"/>
            <a:ext cx="965200" cy="109681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3855" y="5911619"/>
            <a:ext cx="406072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aramond" panose="02020404030301010803" pitchFamily="18" charset="0"/>
              </a:rPr>
              <a:t>Peter Stanley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M 843-300-8251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petermstanleyjr@gmail.com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4841" y="5942396"/>
            <a:ext cx="403993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Garamond" panose="02020404030301010803" pitchFamily="18" charset="0"/>
              </a:rPr>
              <a:t>Brand Name Real Estate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4 Carriage Lane Suite 106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Charleston, SC 29407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6295" y="881089"/>
            <a:ext cx="4211410" cy="280760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368" y="881959"/>
            <a:ext cx="1876482" cy="125098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67113" y="881089"/>
            <a:ext cx="1874520" cy="124967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67113" y="2445111"/>
            <a:ext cx="1865376" cy="124358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5993" y="2442542"/>
            <a:ext cx="1869230" cy="124615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44859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155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Garamond</vt:lpstr>
      <vt:lpstr>Office Theme</vt:lpstr>
      <vt:lpstr>Beautifully Updated W Ashley Home - Priced to Sell!!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Affordable Family Home in James Island!</dc:title>
  <dc:creator>CVH360</dc:creator>
  <cp:lastModifiedBy>A. Thomas Price</cp:lastModifiedBy>
  <cp:revision>23</cp:revision>
  <dcterms:created xsi:type="dcterms:W3CDTF">2006-08-16T00:00:00Z</dcterms:created>
  <dcterms:modified xsi:type="dcterms:W3CDTF">2020-01-28T21:31:21Z</dcterms:modified>
</cp:coreProperties>
</file>