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2854"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6/28/2021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clarice.cawood@carolinaone.com" TargetMode="External"/><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hyperlink" Target="mailto:jacqueline.dinsmore@carolinaone.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t="8594" b="8594"/>
          <a:stretch/>
        </p:blipFill>
        <p:spPr>
          <a:xfrm>
            <a:off x="0" y="0"/>
            <a:ext cx="7315200" cy="4038600"/>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530 Park Crossing Drive</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Park | Charleston, SC 29492 | MLS# 21013048 | $3,195,000</a:t>
            </a:r>
            <a:endParaRPr lang="en-US" sz="1400" dirty="0">
              <a:solidFill>
                <a:schemeClr val="bg2">
                  <a:lumMod val="50000"/>
                </a:schemeClr>
              </a:solidFill>
              <a:latin typeface="Century Gothic" panose="020B0502020202020204" pitchFamily="34" charset="0"/>
            </a:endParaRPr>
          </a:p>
        </p:txBody>
      </p:sp>
      <p:sp>
        <p:nvSpPr>
          <p:cNvPr id="2" name="Rectangle 1"/>
          <p:cNvSpPr/>
          <p:nvPr/>
        </p:nvSpPr>
        <p:spPr>
          <a:xfrm>
            <a:off x="0" y="0"/>
            <a:ext cx="7315200" cy="795602"/>
          </a:xfrm>
          <a:prstGeom prst="rect">
            <a:avLst/>
          </a:prstGeom>
        </p:spPr>
        <p:txBody>
          <a:bodyPr wrap="square">
            <a:spAutoFit/>
          </a:bodyPr>
          <a:lstStyle/>
          <a:p>
            <a:pPr algn="ctr"/>
            <a:r>
              <a:rPr lang="en-US" sz="2285" b="1" i="1" dirty="0">
                <a:ln w="3175">
                  <a:noFill/>
                </a:ln>
                <a:solidFill>
                  <a:schemeClr val="bg1"/>
                </a:solidFill>
                <a:latin typeface="Century Gothic" panose="020B0502020202020204" pitchFamily="34" charset="0"/>
                <a:cs typeface="Times New Roman" panose="02020603050405020304" pitchFamily="18" charset="0"/>
              </a:rPr>
              <a:t>Open House Thursday 11-1pm</a:t>
            </a:r>
          </a:p>
          <a:p>
            <a:pPr algn="ctr"/>
            <a:r>
              <a:rPr lang="en-US" sz="2285" i="1" dirty="0">
                <a:ln w="3175">
                  <a:noFill/>
                </a:ln>
                <a:solidFill>
                  <a:schemeClr val="bg1"/>
                </a:solidFill>
                <a:latin typeface="Century Gothic" panose="020B0502020202020204" pitchFamily="34" charset="0"/>
                <a:cs typeface="Times New Roman" panose="02020603050405020304" pitchFamily="18" charset="0"/>
              </a:rPr>
              <a:t>Golf Course Home with Pool</a:t>
            </a:r>
          </a:p>
        </p:txBody>
      </p:sp>
      <p:sp>
        <p:nvSpPr>
          <p:cNvPr id="8" name="Rectangle 7"/>
          <p:cNvSpPr/>
          <p:nvPr/>
        </p:nvSpPr>
        <p:spPr>
          <a:xfrm>
            <a:off x="7737" y="5220594"/>
            <a:ext cx="7307464" cy="2092881"/>
          </a:xfrm>
          <a:prstGeom prst="rect">
            <a:avLst/>
          </a:prstGeom>
        </p:spPr>
        <p:txBody>
          <a:bodyPr wrap="square" numCol="1" anchor="ctr">
            <a:spAutoFit/>
          </a:bodyPr>
          <a:lstStyle/>
          <a:p>
            <a:pPr algn="ctr"/>
            <a:r>
              <a:rPr lang="en-US" sz="1300" dirty="0">
                <a:solidFill>
                  <a:schemeClr val="bg2">
                    <a:lumMod val="25000"/>
                  </a:schemeClr>
                </a:solidFill>
                <a:latin typeface="Century Gothic" panose="020B0502020202020204" pitchFamily="34" charset="0"/>
                <a:cs typeface="Times New Roman" panose="02020603050405020304" pitchFamily="18" charset="0"/>
              </a:rPr>
              <a:t>Don't miss this custom Daniel Island golf course view stunner with a pool. Come through the mahogany arched door and begin the journey to sheer perfection. 5 bedrooms on the second floor lend for fabulous open and vast entertaining space on the main level. This home has it all. Open floor plan, flex space, office, pantry, porch. The drop dead view from the porches and new outdoor kitchen area overlooking the Ralston course. The inside has been redone to a coastal chic with wide plank light floors, white paint throughout, gorgeous lighting and conveniences in the kitchen including a deep pantry, mud drop zone and fabulous usable spaces. This one won't last.</a:t>
            </a:r>
          </a:p>
          <a:p>
            <a:pPr algn="ctr"/>
            <a:endParaRPr lang="en-US" sz="13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300" b="1" u="sng" dirty="0">
                <a:solidFill>
                  <a:schemeClr val="bg2">
                    <a:lumMod val="25000"/>
                  </a:schemeClr>
                </a:solidFill>
                <a:latin typeface="Century Gothic" panose="020B0502020202020204" pitchFamily="34" charset="0"/>
                <a:cs typeface="Times New Roman" panose="02020603050405020304" pitchFamily="18" charset="0"/>
              </a:rPr>
              <a:t>Take a video tour: https://vimeo.com/551541893 </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rcRect/>
          <a:stretch/>
        </p:blipFill>
        <p:spPr>
          <a:xfrm>
            <a:off x="0"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3872431" y="7388985"/>
            <a:ext cx="1370707" cy="914399"/>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674138" y="7388985"/>
            <a:ext cx="1368028" cy="912018"/>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072063" y="7388985"/>
            <a:ext cx="1370707" cy="913804"/>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71695" y="7388985"/>
            <a:ext cx="1370707" cy="913804"/>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072063" y="4231280"/>
            <a:ext cx="1370707" cy="913804"/>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672352" y="4230684"/>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3871985" y="4230684"/>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72141" y="4231874"/>
            <a:ext cx="1369815" cy="913210"/>
          </a:xfrm>
          <a:prstGeom prst="rect">
            <a:avLst/>
          </a:prstGeom>
          <a:ln>
            <a:noFill/>
          </a:ln>
          <a:effectLst/>
        </p:spPr>
      </p:pic>
      <p:sp>
        <p:nvSpPr>
          <p:cNvPr id="18" name="Rectangle 17">
            <a:extLst>
              <a:ext uri="{FF2B5EF4-FFF2-40B4-BE49-F238E27FC236}">
                <a16:creationId xmlns:a16="http://schemas.microsoft.com/office/drawing/2014/main" id="{593FF988-7853-4BBB-86CF-DE5ED15C203D}"/>
              </a:ext>
            </a:extLst>
          </p:cNvPr>
          <p:cNvSpPr/>
          <p:nvPr/>
        </p:nvSpPr>
        <p:spPr>
          <a:xfrm>
            <a:off x="1828801" y="8378299"/>
            <a:ext cx="3657599"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Jacquie Dinsmore     973-886-0357</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12"/>
              </a:rPr>
              <a:t>jacqueline.dinsmore@carolinaone.com</a:t>
            </a:r>
            <a:r>
              <a:rPr lang="en-US" sz="1200" dirty="0">
                <a:solidFill>
                  <a:schemeClr val="tx1"/>
                </a:solidFill>
                <a:latin typeface="Century Gothic" panose="020B0502020202020204" pitchFamily="34" charset="0"/>
              </a:rPr>
              <a:t> </a:t>
            </a:r>
          </a:p>
        </p:txBody>
      </p:sp>
      <p:sp>
        <p:nvSpPr>
          <p:cNvPr id="19" name="Rectangle 18">
            <a:extLst>
              <a:ext uri="{FF2B5EF4-FFF2-40B4-BE49-F238E27FC236}">
                <a16:creationId xmlns:a16="http://schemas.microsoft.com/office/drawing/2014/main" id="{9D206E6F-B53C-42BA-A90E-6333752D528B}"/>
              </a:ext>
            </a:extLst>
          </p:cNvPr>
          <p:cNvSpPr/>
          <p:nvPr/>
        </p:nvSpPr>
        <p:spPr>
          <a:xfrm>
            <a:off x="7285892" y="7124036"/>
            <a:ext cx="3657599"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Clarice </a:t>
            </a:r>
            <a:r>
              <a:rPr lang="en-US" sz="1200" dirty="0" err="1">
                <a:solidFill>
                  <a:schemeClr val="tx1"/>
                </a:solidFill>
                <a:latin typeface="Century Gothic" panose="020B0502020202020204" pitchFamily="34" charset="0"/>
              </a:rPr>
              <a:t>Cawood</a:t>
            </a:r>
            <a:r>
              <a:rPr lang="en-US" sz="1200" dirty="0">
                <a:solidFill>
                  <a:schemeClr val="tx1"/>
                </a:solidFill>
                <a:latin typeface="Century Gothic" panose="020B0502020202020204" pitchFamily="34" charset="0"/>
              </a:rPr>
              <a:t>     865-776-2252</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13"/>
              </a:rPr>
              <a:t>clarice.cawood@carolinaone.com</a:t>
            </a:r>
            <a:r>
              <a:rPr lang="en-US" sz="1200" dirty="0">
                <a:solidFill>
                  <a:schemeClr val="tx1"/>
                </a:solidFill>
                <a:latin typeface="Century Gothic" panose="020B0502020202020204" pitchFamily="34" charset="0"/>
              </a:rPr>
              <a:t>  </a:t>
            </a:r>
          </a:p>
        </p:txBody>
      </p:sp>
      <p:sp>
        <p:nvSpPr>
          <p:cNvPr id="20" name="TextBox 19">
            <a:extLst>
              <a:ext uri="{FF2B5EF4-FFF2-40B4-BE49-F238E27FC236}">
                <a16:creationId xmlns:a16="http://schemas.microsoft.com/office/drawing/2014/main" id="{58B2984A-B078-41DB-AD82-8BB103DCE50A}"/>
              </a:ext>
            </a:extLst>
          </p:cNvPr>
          <p:cNvSpPr txBox="1"/>
          <p:nvPr/>
        </p:nvSpPr>
        <p:spPr>
          <a:xfrm>
            <a:off x="9526" y="8897779"/>
            <a:ext cx="7296149" cy="246221"/>
          </a:xfrm>
          <a:prstGeom prst="rect">
            <a:avLst/>
          </a:prstGeom>
          <a:noFill/>
        </p:spPr>
        <p:txBody>
          <a:bodyPr wrap="square">
            <a:spAutoFit/>
          </a:bodyPr>
          <a:lstStyle/>
          <a:p>
            <a:pPr algn="ctr"/>
            <a:r>
              <a:rPr lang="en-US" sz="1000" i="1" dirty="0">
                <a:solidFill>
                  <a:schemeClr val="bg2">
                    <a:lumMod val="50000"/>
                  </a:schemeClr>
                </a:solidFill>
                <a:effectLst/>
                <a:latin typeface="Century Gothic" panose="020B0502020202020204" pitchFamily="34" charset="0"/>
                <a:ea typeface="Times New Roman" panose="02020603050405020304" pitchFamily="18" charset="0"/>
              </a:rPr>
              <a:t>The </a:t>
            </a:r>
            <a:r>
              <a:rPr lang="en-US" sz="1000" i="1" dirty="0" err="1">
                <a:solidFill>
                  <a:schemeClr val="bg2">
                    <a:lumMod val="50000"/>
                  </a:schemeClr>
                </a:solidFill>
                <a:effectLst/>
                <a:latin typeface="Century Gothic" panose="020B0502020202020204" pitchFamily="34" charset="0"/>
                <a:ea typeface="Times New Roman" panose="02020603050405020304" pitchFamily="18" charset="0"/>
              </a:rPr>
              <a:t>Cawood</a:t>
            </a:r>
            <a:r>
              <a:rPr lang="en-US" sz="1000" i="1" dirty="0">
                <a:solidFill>
                  <a:schemeClr val="bg2">
                    <a:lumMod val="50000"/>
                  </a:schemeClr>
                </a:solidFill>
                <a:effectLst/>
                <a:latin typeface="Century Gothic" panose="020B0502020202020204" pitchFamily="34" charset="0"/>
                <a:ea typeface="Times New Roman" panose="02020603050405020304" pitchFamily="18" charset="0"/>
              </a:rPr>
              <a:t> Dinsmore Group | </a:t>
            </a:r>
            <a:r>
              <a:rPr lang="en-US" sz="1000" i="1" dirty="0">
                <a:solidFill>
                  <a:schemeClr val="bg2">
                    <a:lumMod val="50000"/>
                  </a:schemeClr>
                </a:solidFill>
                <a:latin typeface="Century Gothic" panose="020B0502020202020204" pitchFamily="34" charset="0"/>
              </a:rPr>
              <a:t>Carolina One Real Estate | 1101 St. Thomas Island Dr. | Charleston, SC 29492</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212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2021-06-28T11:53:02Z</dcterms:modified>
</cp:coreProperties>
</file>