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49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8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96F0D-326C-4A8F-A118-444561EBD2BC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CFCD-05C1-4ADE-950F-6EC4D240E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776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96F0D-326C-4A8F-A118-444561EBD2BC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CFCD-05C1-4ADE-950F-6EC4D240E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440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96F0D-326C-4A8F-A118-444561EBD2BC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CFCD-05C1-4ADE-950F-6EC4D240E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143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96F0D-326C-4A8F-A118-444561EBD2BC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CFCD-05C1-4ADE-950F-6EC4D240E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42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96F0D-326C-4A8F-A118-444561EBD2BC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CFCD-05C1-4ADE-950F-6EC4D240E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58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96F0D-326C-4A8F-A118-444561EBD2BC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CFCD-05C1-4ADE-950F-6EC4D240E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078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96F0D-326C-4A8F-A118-444561EBD2BC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CFCD-05C1-4ADE-950F-6EC4D240E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41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96F0D-326C-4A8F-A118-444561EBD2BC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CFCD-05C1-4ADE-950F-6EC4D240E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891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96F0D-326C-4A8F-A118-444561EBD2BC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CFCD-05C1-4ADE-950F-6EC4D240E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60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96F0D-326C-4A8F-A118-444561EBD2BC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CFCD-05C1-4ADE-950F-6EC4D240E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649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96F0D-326C-4A8F-A118-444561EBD2BC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CFCD-05C1-4ADE-950F-6EC4D240E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276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96F0D-326C-4A8F-A118-444561EBD2BC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8CFCD-05C1-4ADE-950F-6EC4D240E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684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5E865C8-F20C-454D-A0E6-F6E8F3F27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5813425"/>
            <a:ext cx="7772399" cy="42449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xtLst>
            <a:ext uri="{91240B29-F687-4f45-9708-019B960494DF}">
              <a14:hiddenLine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lc="http://schemas.openxmlformats.org/drawingml/2006/lockedCanvas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4" name="Text Box 19">
            <a:extLst>
              <a:ext uri="{FF2B5EF4-FFF2-40B4-BE49-F238E27FC236}">
                <a16:creationId xmlns:a16="http://schemas.microsoft.com/office/drawing/2014/main" id="{066EB117-BB7D-4562-893D-299AFED1D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788" y="9643745"/>
            <a:ext cx="676592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News Gothic MT" panose="020B050402020302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5" name="Placeholder">
            <a:extLst>
              <a:ext uri="{FF2B5EF4-FFF2-40B4-BE49-F238E27FC236}">
                <a16:creationId xmlns:a16="http://schemas.microsoft.com/office/drawing/2014/main" id="{862786BC-BAF4-4DD3-B8A7-8D094E8EA00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 bwMode="auto">
          <a:xfrm>
            <a:off x="866774" y="1027113"/>
            <a:ext cx="6905625" cy="47609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64" name="Picture 46">
            <a:extLst>
              <a:ext uri="{FF2B5EF4-FFF2-40B4-BE49-F238E27FC236}">
                <a16:creationId xmlns:a16="http://schemas.microsoft.com/office/drawing/2014/main" id="{F39BE5CE-8B40-4452-B496-88C7B61B7A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087" y="9482773"/>
            <a:ext cx="955675" cy="522287"/>
          </a:xfrm>
          <a:prstGeom prst="rect">
            <a:avLst/>
          </a:prstGeom>
          <a:noFill/>
          <a:ln w="12700">
            <a:solidFill>
              <a:srgbClr val="584928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5" name="Picture 47">
            <a:extLst>
              <a:ext uri="{FF2B5EF4-FFF2-40B4-BE49-F238E27FC236}">
                <a16:creationId xmlns:a16="http://schemas.microsoft.com/office/drawing/2014/main" id="{12B7A7ED-04C9-4F84-AD68-2C3B6462A9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586" y="9482773"/>
            <a:ext cx="450952" cy="521208"/>
          </a:xfrm>
          <a:prstGeom prst="rect">
            <a:avLst/>
          </a:prstGeom>
          <a:noFill/>
          <a:ln w="12700">
            <a:solidFill>
              <a:srgbClr val="58492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Box 49">
            <a:extLst>
              <a:ext uri="{FF2B5EF4-FFF2-40B4-BE49-F238E27FC236}">
                <a16:creationId xmlns:a16="http://schemas.microsoft.com/office/drawing/2014/main" id="{2A1509E6-B5DB-4B28-8445-6D961DCF4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7668" y="9412129"/>
            <a:ext cx="2141537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584928"/>
                </a:solidFill>
                <a:effectLst/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Geri Lipps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rgbClr val="584928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84928"/>
                </a:solidFill>
                <a:effectLst/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843.810.8398</a:t>
            </a:r>
            <a:endParaRPr kumimoji="0" lang="en-US" altLang="en-US" sz="700" b="0" i="0" u="none" strike="noStrike" cap="none" normalizeH="0" baseline="0" dirty="0">
              <a:ln>
                <a:noFill/>
              </a:ln>
              <a:solidFill>
                <a:srgbClr val="584928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84928"/>
                </a:solidFill>
                <a:effectLst/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glipps@carolinaone.com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584928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6">
            <a:extLst>
              <a:ext uri="{FF2B5EF4-FFF2-40B4-BE49-F238E27FC236}">
                <a16:creationId xmlns:a16="http://schemas.microsoft.com/office/drawing/2014/main" id="{58184648-EDFA-4562-926C-3FF62CB2D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775" y="0"/>
            <a:ext cx="6912609" cy="1027113"/>
          </a:xfrm>
          <a:prstGeom prst="rect">
            <a:avLst/>
          </a:prstGeom>
          <a:solidFill>
            <a:srgbClr val="92D050">
              <a:alpha val="5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$1,600 CREDIT AVAILABLE</a:t>
            </a:r>
            <a:endParaRPr kumimoji="0" lang="en-US" alt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toward buyer's closing costs and pre-</a:t>
            </a:r>
            <a:r>
              <a:rPr kumimoji="0" lang="en-US" altLang="en-US" sz="16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paids</a:t>
            </a: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with acceptable offer and use of preferred lender.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02446BA7-8487-4512-88A0-F76A166AB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866775" cy="5813425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5312 E Dolphin Street</a:t>
            </a:r>
            <a:endParaRPr kumimoji="0" lang="en-US" alt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1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Oak Terrace Preserve ~ North Charleston SC 29405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 Box 4">
            <a:extLst>
              <a:ext uri="{FF2B5EF4-FFF2-40B4-BE49-F238E27FC236}">
                <a16:creationId xmlns:a16="http://schemas.microsoft.com/office/drawing/2014/main" id="{03D662F4-6163-4D57-BD06-C428882244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412546" y="2272983"/>
            <a:ext cx="5626099" cy="470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Shows Like a Model Home - but you DON'T have to wait on new construction! Fabulous Home in Oak Terrace Preserve! Southern charm front porch and beautiful landscaping welcome you. Inside - this house is loaded with upgrades when built. Extensive crown throughout the main floor and upstairs, gorgeous engineered hardwood floors in living area, half bath and kitchen, upgraded cabinets,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granite,SS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appliances and custom lighting in the kitchen and wood blinds throughout. Bright &amp; Open - on a Picture Perfect lot. Large living room with upgraded trim package, a half bath and laundry complete the first floor. Upstairs huge Master Suite &amp; 2 more bedrooms with a hall bath.</a:t>
            </a:r>
            <a:endParaRPr kumimoji="0" lang="en-US" alt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The backyard has a great storage shed for all your "toys" and "stuff". Gardens and lawn complete this darling property. Location: Park Circle is convenient to all of Charleston with easy access to 1-26 and 1-526. This neighborhood is within walking distance to highly desirable School of the Arts, Academic Magnate, and North Charleston Creative Arts Elementary.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04E1E2C-6403-4C40-B74F-8C648C29B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Text Box 8">
            <a:extLst>
              <a:ext uri="{FF2B5EF4-FFF2-40B4-BE49-F238E27FC236}">
                <a16:creationId xmlns:a16="http://schemas.microsoft.com/office/drawing/2014/main" id="{E1286A01-222A-4E7C-8A0A-11B578F7E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773" y="5350827"/>
            <a:ext cx="6912609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MLS# 18012408 ~ $320,000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pic>
        <p:nvPicPr>
          <p:cNvPr id="25" name="Picture 24" descr="A bedroom with a bed in a room&#10;&#10;Description generated with very high confidence">
            <a:extLst>
              <a:ext uri="{FF2B5EF4-FFF2-40B4-BE49-F238E27FC236}">
                <a16:creationId xmlns:a16="http://schemas.microsoft.com/office/drawing/2014/main" id="{05AA8E4F-C12A-45F4-BC87-96EABC3C0F7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87" y="7743666"/>
            <a:ext cx="2286000" cy="1524000"/>
          </a:xfrm>
          <a:prstGeom prst="rect">
            <a:avLst/>
          </a:prstGeom>
        </p:spPr>
      </p:pic>
      <p:pic>
        <p:nvPicPr>
          <p:cNvPr id="27" name="Picture 26" descr="A modern kitchen with stainless steel appliances&#10;&#10;Description generated with very high confidence">
            <a:extLst>
              <a:ext uri="{FF2B5EF4-FFF2-40B4-BE49-F238E27FC236}">
                <a16:creationId xmlns:a16="http://schemas.microsoft.com/office/drawing/2014/main" id="{94A6CAC4-332A-444E-BE7D-51DD901ED4C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7743666"/>
            <a:ext cx="2286000" cy="1524000"/>
          </a:xfrm>
          <a:prstGeom prst="rect">
            <a:avLst/>
          </a:prstGeom>
        </p:spPr>
      </p:pic>
      <p:pic>
        <p:nvPicPr>
          <p:cNvPr id="2049" name="Picture 2048" descr="A small house in a garden&#10;&#10;Description generated with very high confidence">
            <a:extLst>
              <a:ext uri="{FF2B5EF4-FFF2-40B4-BE49-F238E27FC236}">
                <a16:creationId xmlns:a16="http://schemas.microsoft.com/office/drawing/2014/main" id="{B6F3BD1B-2DDA-405E-9A98-933466EB058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4313" y="7743666"/>
            <a:ext cx="2286000" cy="1524000"/>
          </a:xfrm>
          <a:prstGeom prst="rect">
            <a:avLst/>
          </a:prstGeom>
        </p:spPr>
      </p:pic>
      <p:pic>
        <p:nvPicPr>
          <p:cNvPr id="29" name="Picture 28" descr="A living room filled with furniture and a flat screen tv&#10;&#10;Description generated with very high confidence">
            <a:extLst>
              <a:ext uri="{FF2B5EF4-FFF2-40B4-BE49-F238E27FC236}">
                <a16:creationId xmlns:a16="http://schemas.microsoft.com/office/drawing/2014/main" id="{3DFC87F2-9027-4C26-A403-71F3107490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6010116"/>
            <a:ext cx="2286000" cy="1524000"/>
          </a:xfrm>
          <a:prstGeom prst="rect">
            <a:avLst/>
          </a:prstGeom>
        </p:spPr>
      </p:pic>
      <p:pic>
        <p:nvPicPr>
          <p:cNvPr id="31" name="Picture 30" descr="A large kitchen with stainless steel appliances&#10;&#10;Description generated with very high confidence">
            <a:extLst>
              <a:ext uri="{FF2B5EF4-FFF2-40B4-BE49-F238E27FC236}">
                <a16:creationId xmlns:a16="http://schemas.microsoft.com/office/drawing/2014/main" id="{EF3B7201-3933-47FF-BC73-36BAAC4B58B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4313" y="6010116"/>
            <a:ext cx="2286000" cy="152400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5C6586EB-0A4C-4570-ACF9-A3F7F98EF6F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87" y="6010116"/>
            <a:ext cx="2286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708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237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Mincho</vt:lpstr>
      <vt:lpstr>Arial</vt:lpstr>
      <vt:lpstr>Calibri</vt:lpstr>
      <vt:lpstr>Calibri Light</vt:lpstr>
      <vt:lpstr>News Gothic MT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4</cp:revision>
  <dcterms:created xsi:type="dcterms:W3CDTF">2018-06-02T13:56:11Z</dcterms:created>
  <dcterms:modified xsi:type="dcterms:W3CDTF">2018-06-02T14:09:48Z</dcterms:modified>
</cp:coreProperties>
</file>