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7772400" cy="10058400"/>
  <p:notesSz cx="6858000" cy="9144000"/>
  <p:defaultTex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7" d="100"/>
          <a:sy n="47" d="100"/>
        </p:scale>
        <p:origin x="1524" y="48"/>
      </p:cViewPr>
      <p:guideLst>
        <p:guide orient="horz" pos="3168"/>
        <p:guide pos="244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3124626"/>
            <a:ext cx="6606540" cy="2156036"/>
          </a:xfrm>
        </p:spPr>
        <p:txBody>
          <a:bodyPr/>
          <a:lstStyle/>
          <a:p>
            <a:r>
              <a:rPr lang="en-US"/>
              <a:t>Click to edit Master title style</a:t>
            </a:r>
          </a:p>
        </p:txBody>
      </p:sp>
      <p:sp>
        <p:nvSpPr>
          <p:cNvPr id="3" name="Subtitle 2"/>
          <p:cNvSpPr>
            <a:spLocks noGrp="1"/>
          </p:cNvSpPr>
          <p:nvPr>
            <p:ph type="subTitle" idx="1"/>
          </p:nvPr>
        </p:nvSpPr>
        <p:spPr>
          <a:xfrm>
            <a:off x="1165860" y="5699760"/>
            <a:ext cx="5440680" cy="2570480"/>
          </a:xfrm>
        </p:spPr>
        <p:txBody>
          <a:bodyPr/>
          <a:lstStyle>
            <a:lvl1pPr marL="0" indent="0" algn="ctr">
              <a:buNone/>
              <a:defRPr>
                <a:solidFill>
                  <a:schemeClr val="tx1">
                    <a:tint val="75000"/>
                  </a:schemeClr>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34990" y="402804"/>
            <a:ext cx="1748790" cy="85822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8620" y="402804"/>
            <a:ext cx="5116830" cy="85822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4"/>
            <a:ext cx="6606540" cy="1997710"/>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613966" y="4263180"/>
            <a:ext cx="6606540" cy="2200274"/>
          </a:xfrm>
        </p:spPr>
        <p:txBody>
          <a:bodyPr anchor="b"/>
          <a:lstStyle>
            <a:lvl1pPr marL="0" indent="0">
              <a:buNone/>
              <a:defRPr sz="2200">
                <a:solidFill>
                  <a:schemeClr val="tx1">
                    <a:tint val="75000"/>
                  </a:schemeClr>
                </a:solidFill>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8620" y="2346962"/>
            <a:ext cx="3432810" cy="6638079"/>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50970" y="2346962"/>
            <a:ext cx="3432810" cy="6638079"/>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88620" y="2251499"/>
            <a:ext cx="3434160" cy="938318"/>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4" name="Content Placeholder 3"/>
          <p:cNvSpPr>
            <a:spLocks noGrp="1"/>
          </p:cNvSpPr>
          <p:nvPr>
            <p:ph sz="half" idx="2"/>
          </p:nvPr>
        </p:nvSpPr>
        <p:spPr>
          <a:xfrm>
            <a:off x="388620" y="3189817"/>
            <a:ext cx="3434160" cy="5795222"/>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48272" y="2251499"/>
            <a:ext cx="3435508" cy="938318"/>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6" name="Content Placeholder 5"/>
          <p:cNvSpPr>
            <a:spLocks noGrp="1"/>
          </p:cNvSpPr>
          <p:nvPr>
            <p:ph sz="quarter" idx="4"/>
          </p:nvPr>
        </p:nvSpPr>
        <p:spPr>
          <a:xfrm>
            <a:off x="3948272" y="3189817"/>
            <a:ext cx="3435508" cy="5795222"/>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1" y="400474"/>
            <a:ext cx="2557066" cy="170434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038793" y="400474"/>
            <a:ext cx="4344988" cy="8584566"/>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88621" y="2104814"/>
            <a:ext cx="2557066" cy="6880226"/>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1"/>
            <a:ext cx="4663440" cy="831216"/>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523445" y="898736"/>
            <a:ext cx="4663440" cy="60350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endParaRPr lang="en-US"/>
          </a:p>
        </p:txBody>
      </p:sp>
      <p:sp>
        <p:nvSpPr>
          <p:cNvPr id="4" name="Text Placeholder 3"/>
          <p:cNvSpPr>
            <a:spLocks noGrp="1"/>
          </p:cNvSpPr>
          <p:nvPr>
            <p:ph type="body" sz="half" idx="2"/>
          </p:nvPr>
        </p:nvSpPr>
        <p:spPr>
          <a:xfrm>
            <a:off x="1523445" y="7872097"/>
            <a:ext cx="4663440" cy="1180464"/>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620" y="402802"/>
            <a:ext cx="6995160" cy="1676400"/>
          </a:xfrm>
          <a:prstGeom prst="rect">
            <a:avLst/>
          </a:prstGeom>
        </p:spPr>
        <p:txBody>
          <a:bodyPr vert="horz" lIns="101882" tIns="50941" rIns="101882" bIns="50941" rtlCol="0" anchor="ctr">
            <a:normAutofit/>
          </a:bodyPr>
          <a:lstStyle/>
          <a:p>
            <a:r>
              <a:rPr lang="en-US"/>
              <a:t>Click to edit Master title style</a:t>
            </a:r>
          </a:p>
        </p:txBody>
      </p:sp>
      <p:sp>
        <p:nvSpPr>
          <p:cNvPr id="3" name="Text Placeholder 2"/>
          <p:cNvSpPr>
            <a:spLocks noGrp="1"/>
          </p:cNvSpPr>
          <p:nvPr>
            <p:ph type="body" idx="1"/>
          </p:nvPr>
        </p:nvSpPr>
        <p:spPr>
          <a:xfrm>
            <a:off x="388620" y="2346962"/>
            <a:ext cx="6995160" cy="6638079"/>
          </a:xfrm>
          <a:prstGeom prst="rect">
            <a:avLst/>
          </a:prstGeom>
        </p:spPr>
        <p:txBody>
          <a:bodyPr vert="horz" lIns="101882" tIns="50941" rIns="101882" bIns="5094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88620" y="9322648"/>
            <a:ext cx="1813560" cy="535516"/>
          </a:xfrm>
          <a:prstGeom prst="rect">
            <a:avLst/>
          </a:prstGeom>
        </p:spPr>
        <p:txBody>
          <a:bodyPr vert="horz" lIns="101882" tIns="50941" rIns="101882" bIns="50941" rtlCol="0" anchor="ctr"/>
          <a:lstStyle>
            <a:lvl1pPr algn="l">
              <a:defRPr sz="1300">
                <a:solidFill>
                  <a:schemeClr val="tx1">
                    <a:tint val="75000"/>
                  </a:schemeClr>
                </a:solidFill>
              </a:defRPr>
            </a:lvl1pPr>
          </a:lstStyle>
          <a:p>
            <a:fld id="{1D8BD707-D9CF-40AE-B4C6-C98DA3205C09}" type="datetimeFigureOut">
              <a:rPr lang="en-US" smtClean="0"/>
              <a:pPr/>
              <a:t>8/25/2016</a:t>
            </a:fld>
            <a:endParaRPr lang="en-US"/>
          </a:p>
        </p:txBody>
      </p:sp>
      <p:sp>
        <p:nvSpPr>
          <p:cNvPr id="5" name="Footer Placeholder 4"/>
          <p:cNvSpPr>
            <a:spLocks noGrp="1"/>
          </p:cNvSpPr>
          <p:nvPr>
            <p:ph type="ftr" sz="quarter" idx="3"/>
          </p:nvPr>
        </p:nvSpPr>
        <p:spPr>
          <a:xfrm>
            <a:off x="2655570" y="9322648"/>
            <a:ext cx="2461260" cy="535516"/>
          </a:xfrm>
          <a:prstGeom prst="rect">
            <a:avLst/>
          </a:prstGeom>
        </p:spPr>
        <p:txBody>
          <a:bodyPr vert="horz" lIns="101882" tIns="50941" rIns="101882" bIns="50941"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570220" y="9322648"/>
            <a:ext cx="1813560" cy="535516"/>
          </a:xfrm>
          <a:prstGeom prst="rect">
            <a:avLst/>
          </a:prstGeom>
        </p:spPr>
        <p:txBody>
          <a:bodyPr vert="horz" lIns="101882" tIns="50941" rIns="101882" bIns="50941" rtlCol="0" anchor="ctr"/>
          <a:lstStyle>
            <a:lvl1pPr algn="r">
              <a:defRPr sz="13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18824" rtl="0" eaLnBrk="1" latinLnBrk="0" hangingPunct="1">
        <a:spcBef>
          <a:spcPct val="0"/>
        </a:spcBef>
        <a:buNone/>
        <a:defRPr sz="4900" kern="1200">
          <a:solidFill>
            <a:schemeClr val="tx1"/>
          </a:solidFill>
          <a:latin typeface="+mj-lt"/>
          <a:ea typeface="+mj-ea"/>
          <a:cs typeface="+mj-cs"/>
        </a:defRPr>
      </a:lvl1pPr>
    </p:titleStyle>
    <p:bodyStyle>
      <a:lvl1pPr marL="382059" indent="-382059" algn="l" defTabSz="1018824"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27795" indent="-318383" algn="l" defTabSz="1018824"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73531" indent="-254706" algn="l" defTabSz="1018824"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782943"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92355"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801767"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hyperlink" Target="mailto:jvroon@southernlivingre.com" TargetMode="External"/><Relationship Id="rId7"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hyperlink" Target="http://www.southernlivingre.com/" TargetMode="External"/><Relationship Id="rId9"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828118"/>
            <a:ext cx="7772400" cy="2725749"/>
          </a:xfrm>
        </p:spPr>
        <p:txBody>
          <a:bodyPr anchor="ctr">
            <a:normAutofit/>
          </a:bodyPr>
          <a:lstStyle/>
          <a:p>
            <a:r>
              <a:rPr lang="en-US" sz="1600" dirty="0">
                <a:solidFill>
                  <a:schemeClr val="tx2">
                    <a:lumMod val="75000"/>
                  </a:schemeClr>
                </a:solidFill>
                <a:latin typeface="Georgia" panose="02040502050405020303" pitchFamily="18" charset="0"/>
              </a:rPr>
              <a:t>Enjoy a piece of the </a:t>
            </a:r>
            <a:r>
              <a:rPr lang="en-US" sz="1600" dirty="0" err="1">
                <a:solidFill>
                  <a:schemeClr val="tx2">
                    <a:lumMod val="75000"/>
                  </a:schemeClr>
                </a:solidFill>
                <a:latin typeface="Georgia" panose="02040502050405020303" pitchFamily="18" charset="0"/>
              </a:rPr>
              <a:t>Lowcountry</a:t>
            </a:r>
            <a:r>
              <a:rPr lang="en-US" sz="1600" dirty="0">
                <a:solidFill>
                  <a:schemeClr val="tx2">
                    <a:lumMod val="75000"/>
                  </a:schemeClr>
                </a:solidFill>
                <a:latin typeface="Georgia" panose="02040502050405020303" pitchFamily="18" charset="0"/>
              </a:rPr>
              <a:t> in your backyard! Beautiful home on deep water lot. 4+ Feet at low tide! Floating dock, with a covered pier head and water/electric run. The lot is wooded on one side and sits next to a HOA lot so there is great privacy. The home has pine hardwoods throughout, granite gourmet kitchen with stainless 36" gas range and hood, French doors, large pantry, walk in closets, surround sound in living room, porches, and master bath. There are over 600 </a:t>
            </a:r>
            <a:r>
              <a:rPr lang="en-US" sz="1600" dirty="0" err="1">
                <a:solidFill>
                  <a:schemeClr val="tx2">
                    <a:lumMod val="75000"/>
                  </a:schemeClr>
                </a:solidFill>
                <a:latin typeface="Georgia" panose="02040502050405020303" pitchFamily="18" charset="0"/>
              </a:rPr>
              <a:t>sq</a:t>
            </a:r>
            <a:r>
              <a:rPr lang="en-US" sz="1600" dirty="0">
                <a:solidFill>
                  <a:schemeClr val="tx2">
                    <a:lumMod val="75000"/>
                  </a:schemeClr>
                </a:solidFill>
                <a:latin typeface="Georgia" panose="02040502050405020303" pitchFamily="18" charset="0"/>
              </a:rPr>
              <a:t> </a:t>
            </a:r>
            <a:r>
              <a:rPr lang="en-US" sz="1600" dirty="0" err="1">
                <a:solidFill>
                  <a:schemeClr val="tx2">
                    <a:lumMod val="75000"/>
                  </a:schemeClr>
                </a:solidFill>
                <a:latin typeface="Georgia" panose="02040502050405020303" pitchFamily="18" charset="0"/>
              </a:rPr>
              <a:t>ft</a:t>
            </a:r>
            <a:r>
              <a:rPr lang="en-US" sz="1600" dirty="0">
                <a:solidFill>
                  <a:schemeClr val="tx2">
                    <a:lumMod val="75000"/>
                  </a:schemeClr>
                </a:solidFill>
                <a:latin typeface="Georgia" panose="02040502050405020303" pitchFamily="18" charset="0"/>
              </a:rPr>
              <a:t> of porches off of the living area and Master suite to take advantage of the amazing views of </a:t>
            </a:r>
            <a:r>
              <a:rPr lang="en-US" sz="1600" dirty="0" err="1">
                <a:solidFill>
                  <a:schemeClr val="tx2">
                    <a:lumMod val="75000"/>
                  </a:schemeClr>
                </a:solidFill>
                <a:latin typeface="Georgia" panose="02040502050405020303" pitchFamily="18" charset="0"/>
              </a:rPr>
              <a:t>Nowell</a:t>
            </a:r>
            <a:r>
              <a:rPr lang="en-US" sz="1600" dirty="0">
                <a:solidFill>
                  <a:schemeClr val="tx2">
                    <a:lumMod val="75000"/>
                  </a:schemeClr>
                </a:solidFill>
                <a:latin typeface="Georgia" panose="02040502050405020303" pitchFamily="18" charset="0"/>
              </a:rPr>
              <a:t> Creek. Master bath has 2 large vanities and a free standing claw foot soaking tub, with French doors opening out onto the porches and river.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262" y="8801100"/>
            <a:ext cx="2624138" cy="952500"/>
          </a:xfrm>
          <a:prstGeom prst="rect">
            <a:avLst/>
          </a:prstGeom>
        </p:spPr>
      </p:pic>
      <p:sp>
        <p:nvSpPr>
          <p:cNvPr id="5" name="Rectangle 4"/>
          <p:cNvSpPr/>
          <p:nvPr/>
        </p:nvSpPr>
        <p:spPr>
          <a:xfrm>
            <a:off x="0" y="8801100"/>
            <a:ext cx="3886200" cy="1138773"/>
          </a:xfrm>
          <a:prstGeom prst="rect">
            <a:avLst/>
          </a:prstGeom>
        </p:spPr>
        <p:txBody>
          <a:bodyPr>
            <a:spAutoFit/>
          </a:bodyPr>
          <a:lstStyle/>
          <a:p>
            <a:r>
              <a:rPr lang="en-US" sz="1800" b="1" dirty="0">
                <a:solidFill>
                  <a:schemeClr val="tx2">
                    <a:lumMod val="50000"/>
                  </a:schemeClr>
                </a:solidFill>
                <a:latin typeface="Georgia" panose="02040502050405020303" pitchFamily="18" charset="0"/>
              </a:rPr>
              <a:t>Jonathan </a:t>
            </a:r>
            <a:r>
              <a:rPr lang="en-US" sz="1800" b="1" dirty="0" err="1">
                <a:solidFill>
                  <a:schemeClr val="tx2">
                    <a:lumMod val="50000"/>
                  </a:schemeClr>
                </a:solidFill>
                <a:latin typeface="Georgia" panose="02040502050405020303" pitchFamily="18" charset="0"/>
              </a:rPr>
              <a:t>Vroon</a:t>
            </a:r>
            <a:endParaRPr lang="en-US" sz="1800" b="1" dirty="0">
              <a:solidFill>
                <a:schemeClr val="tx2">
                  <a:lumMod val="50000"/>
                </a:schemeClr>
              </a:solidFill>
              <a:latin typeface="Georgia" panose="02040502050405020303" pitchFamily="18" charset="0"/>
            </a:endParaRPr>
          </a:p>
          <a:p>
            <a:r>
              <a:rPr lang="en-US" sz="1600" dirty="0">
                <a:solidFill>
                  <a:schemeClr val="tx2">
                    <a:lumMod val="50000"/>
                  </a:schemeClr>
                </a:solidFill>
                <a:latin typeface="Georgia" panose="02040502050405020303" pitchFamily="18" charset="0"/>
              </a:rPr>
              <a:t>(843) 514-3114</a:t>
            </a:r>
          </a:p>
          <a:p>
            <a:r>
              <a:rPr lang="en-US" sz="1600" dirty="0">
                <a:solidFill>
                  <a:schemeClr val="tx2">
                    <a:lumMod val="50000"/>
                  </a:schemeClr>
                </a:solidFill>
                <a:latin typeface="Georgia" panose="02040502050405020303" pitchFamily="18" charset="0"/>
                <a:hlinkClick r:id="rId3"/>
              </a:rPr>
              <a:t>jvroon@southernlivingre.com</a:t>
            </a:r>
            <a:endParaRPr lang="en-US" sz="1600" dirty="0">
              <a:solidFill>
                <a:schemeClr val="tx2">
                  <a:lumMod val="50000"/>
                </a:schemeClr>
              </a:solidFill>
              <a:latin typeface="Georgia" panose="02040502050405020303" pitchFamily="18" charset="0"/>
            </a:endParaRPr>
          </a:p>
          <a:p>
            <a:r>
              <a:rPr lang="en-US" sz="1600" dirty="0">
                <a:solidFill>
                  <a:schemeClr val="tx2">
                    <a:lumMod val="50000"/>
                  </a:schemeClr>
                </a:solidFill>
                <a:latin typeface="Georgia" panose="02040502050405020303" pitchFamily="18" charset="0"/>
                <a:hlinkClick r:id="rId4"/>
              </a:rPr>
              <a:t>www.southernlivingre.com</a:t>
            </a:r>
            <a:endParaRPr lang="en-US" sz="1600" dirty="0">
              <a:solidFill>
                <a:schemeClr val="tx2">
                  <a:lumMod val="50000"/>
                </a:schemeClr>
              </a:solidFill>
              <a:latin typeface="Georgia" panose="02040502050405020303" pitchFamily="18"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7772400" cy="5828117"/>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066" y="76200"/>
            <a:ext cx="1234334" cy="1600200"/>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3550" y="76200"/>
            <a:ext cx="2133600" cy="1600200"/>
          </a:xfrm>
          <a:prstGeom prst="rect">
            <a:avLst/>
          </a:prstGeom>
          <a:ln>
            <a:noFill/>
          </a:ln>
          <a:effectLst>
            <a:softEdge rad="112500"/>
          </a:effectLst>
        </p:spPr>
      </p:pic>
      <p:sp>
        <p:nvSpPr>
          <p:cNvPr id="10" name="Rectangle 9"/>
          <p:cNvSpPr/>
          <p:nvPr/>
        </p:nvSpPr>
        <p:spPr>
          <a:xfrm>
            <a:off x="0" y="4267200"/>
            <a:ext cx="7772400" cy="1446550"/>
          </a:xfrm>
          <a:prstGeom prst="rect">
            <a:avLst/>
          </a:prstGeom>
          <a:noFill/>
        </p:spPr>
        <p:txBody>
          <a:bodyPr wrap="square">
            <a:spAutoFit/>
          </a:bodyPr>
          <a:lstStyle/>
          <a:p>
            <a:pPr algn="ctr"/>
            <a:endParaRPr lang="en-US" dirty="0">
              <a:solidFill>
                <a:schemeClr val="bg1"/>
              </a:solidFill>
              <a:effectLst>
                <a:outerShdw blurRad="38100" dist="38100" dir="2700000" algn="tl">
                  <a:srgbClr val="000000">
                    <a:alpha val="43137"/>
                  </a:srgbClr>
                </a:outerShdw>
              </a:effectLst>
              <a:latin typeface="Georgia" panose="02040502050405020303" pitchFamily="18" charset="0"/>
            </a:endParaRPr>
          </a:p>
          <a:p>
            <a:pPr algn="ctr"/>
            <a:endParaRPr lang="en-US" dirty="0">
              <a:solidFill>
                <a:schemeClr val="bg1"/>
              </a:solidFill>
              <a:effectLst>
                <a:outerShdw blurRad="38100" dist="38100" dir="2700000" algn="tl">
                  <a:srgbClr val="000000">
                    <a:alpha val="43137"/>
                  </a:srgbClr>
                </a:outerShdw>
              </a:effectLst>
              <a:latin typeface="Georgia" panose="02040502050405020303" pitchFamily="18" charset="0"/>
            </a:endParaRPr>
          </a:p>
          <a:p>
            <a:pPr algn="ctr"/>
            <a:r>
              <a:rPr lang="en-US" sz="2800" dirty="0">
                <a:solidFill>
                  <a:schemeClr val="bg1"/>
                </a:solidFill>
                <a:effectLst>
                  <a:outerShdw blurRad="38100" dist="38100" dir="2700000" algn="tl">
                    <a:srgbClr val="000000">
                      <a:alpha val="43137"/>
                    </a:srgbClr>
                  </a:outerShdw>
                </a:effectLst>
                <a:latin typeface="Georgia" panose="02040502050405020303" pitchFamily="18" charset="0"/>
              </a:rPr>
              <a:t>531 Sanders Farm Lane</a:t>
            </a:r>
          </a:p>
          <a:p>
            <a:pPr algn="ctr"/>
            <a:r>
              <a:rPr lang="en-US" dirty="0">
                <a:solidFill>
                  <a:schemeClr val="bg1"/>
                </a:solidFill>
                <a:effectLst>
                  <a:outerShdw blurRad="38100" dist="38100" dir="2700000" algn="tl">
                    <a:srgbClr val="000000">
                      <a:alpha val="43137"/>
                    </a:srgbClr>
                  </a:outerShdw>
                </a:effectLst>
                <a:latin typeface="Georgia" panose="02040502050405020303" pitchFamily="18" charset="0"/>
              </a:rPr>
              <a:t>Retreat at Beresford ~ Charleston ~ MLS# 16006026 ~ $925,000</a:t>
            </a:r>
          </a:p>
        </p:txBody>
      </p:sp>
      <p:sp>
        <p:nvSpPr>
          <p:cNvPr id="11" name="Rectangle 10"/>
          <p:cNvSpPr/>
          <p:nvPr/>
        </p:nvSpPr>
        <p:spPr>
          <a:xfrm>
            <a:off x="5148262" y="9689068"/>
            <a:ext cx="2624138" cy="369332"/>
          </a:xfrm>
          <a:prstGeom prst="rect">
            <a:avLst/>
          </a:prstGeom>
        </p:spPr>
        <p:txBody>
          <a:bodyPr wrap="square">
            <a:spAutoFit/>
          </a:bodyPr>
          <a:lstStyle/>
          <a:p>
            <a:pPr algn="ctr"/>
            <a:r>
              <a:rPr lang="en-US" sz="900" dirty="0">
                <a:latin typeface="Georgia" panose="02040502050405020303" pitchFamily="18" charset="0"/>
              </a:rPr>
              <a:t>Southern Living Real Estate</a:t>
            </a:r>
            <a:br>
              <a:rPr lang="en-US" sz="900" dirty="0">
                <a:latin typeface="Georgia" panose="02040502050405020303" pitchFamily="18" charset="0"/>
              </a:rPr>
            </a:br>
            <a:r>
              <a:rPr lang="en-US" sz="900" dirty="0">
                <a:latin typeface="Georgia" panose="02040502050405020303" pitchFamily="18" charset="0"/>
              </a:rPr>
              <a:t>2249 Salt Wind Way, Mt. Pleasant, SC 29466</a:t>
            </a:r>
          </a:p>
        </p:txBody>
      </p: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05300" y="76200"/>
            <a:ext cx="1200150" cy="1600200"/>
          </a:xfrm>
          <a:prstGeom prst="rect">
            <a:avLst/>
          </a:prstGeom>
          <a:ln>
            <a:noFill/>
          </a:ln>
          <a:effectLst>
            <a:softEdge rad="112500"/>
          </a:effectLst>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43600" y="76200"/>
            <a:ext cx="1741713" cy="1600200"/>
          </a:xfrm>
          <a:prstGeom prst="rect">
            <a:avLst/>
          </a:prstGeom>
          <a:ln>
            <a:noFill/>
          </a:ln>
          <a:effectLst>
            <a:softEdge rad="112500"/>
          </a:effectLst>
        </p:spPr>
      </p:pic>
    </p:spTree>
    <p:extLst>
      <p:ext uri="{BB962C8B-B14F-4D97-AF65-F5344CB8AC3E}">
        <p14:creationId xmlns:p14="http://schemas.microsoft.com/office/powerpoint/2010/main" val="874387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TotalTime>
  <Words>178</Words>
  <Application>Microsoft Office PowerPoint</Application>
  <PresentationFormat>Custom</PresentationFormat>
  <Paragraphs>10</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Georgia</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CVH360</dc:creator>
  <cp:lastModifiedBy>A. Thomas Price</cp:lastModifiedBy>
  <cp:revision>4</cp:revision>
  <dcterms:created xsi:type="dcterms:W3CDTF">2006-08-16T00:00:00Z</dcterms:created>
  <dcterms:modified xsi:type="dcterms:W3CDTF">2016-08-25T14:05:37Z</dcterms:modified>
</cp:coreProperties>
</file>