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62331" y="-18554"/>
            <a:ext cx="1235494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291" y="824521"/>
            <a:ext cx="4723818" cy="30640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95" y="9209979"/>
            <a:ext cx="1085219" cy="5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84" y="4038600"/>
            <a:ext cx="7460233" cy="720017"/>
          </a:xfrm>
        </p:spPr>
        <p:txBody>
          <a:bodyPr>
            <a:noAutofit/>
          </a:bodyPr>
          <a:lstStyle/>
          <a:p>
            <a:r>
              <a:rPr lang="en-US" sz="32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5324 Hartford Circle</a:t>
            </a:r>
            <a:br>
              <a:rPr lang="en-US" sz="2000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22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North Charleston ~ MLS# 18024319 ~ $275,000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76800"/>
            <a:ext cx="7772400" cy="2580135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Back on the market at no fault of the sellers! Great opportunity to live in the desirable Park Circle area. Minutes to I-526 and I-26. This 1958 single story brick home has 3 bedrooms and 2 full bathrooms. You will also find a separate Dining and Laundry/mud room. Cabinets have recently been repainted and homeowners added new tile floor in the kitchen. Off the back of the home, you will find a large car port, oversize 2 car garage, as well as a fenced-in backyard.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824521"/>
            <a:ext cx="1335024" cy="89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2998603"/>
            <a:ext cx="1335024" cy="89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4114" y="824521"/>
            <a:ext cx="1335024" cy="89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1176" y="1914610"/>
            <a:ext cx="1337961" cy="88696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121914"/>
            <a:ext cx="7764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Scott Fulton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(843) 324-8845 O | (843) 324-8445 M</a:t>
            </a:r>
            <a:b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scott.fulton@agentownedrealty.com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AgentOwned Preferred Group | 824 Johnnie Dodds Blvd | Mt Pleasant, SC 29464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1005458" y="-1165786"/>
            <a:ext cx="5753100" cy="615314"/>
          </a:xfrm>
          <a:prstGeom prst="ribbon">
            <a:avLst>
              <a:gd name="adj1" fmla="val 16667"/>
              <a:gd name="adj2" fmla="val 73983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Gabriola" panose="04040605051002020D02" pitchFamily="82" charset="0"/>
              </a:rPr>
              <a:t>Custom home on beautiful lake!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1911562"/>
            <a:ext cx="1332087" cy="89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7456935"/>
            <a:ext cx="2326584" cy="1551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1808" y="7456935"/>
            <a:ext cx="2331720" cy="1551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2554" y="7456935"/>
            <a:ext cx="2326584" cy="1551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n w="3175">
                  <a:noFill/>
                </a:ln>
                <a:solidFill>
                  <a:schemeClr val="bg1"/>
                </a:solidFill>
                <a:latin typeface="Gabriola" panose="04040605051002020D02" pitchFamily="82" charset="0"/>
              </a:rPr>
              <a:t>Desirable Park Circle Area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7084" y="9209979"/>
            <a:ext cx="1085219" cy="5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45785BD7-3550-4A42-8809-98424F80C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1176" y="3001651"/>
            <a:ext cx="1337962" cy="88696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137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Gabriola</vt:lpstr>
      <vt:lpstr>Georgia</vt:lpstr>
      <vt:lpstr>Office Theme</vt:lpstr>
      <vt:lpstr>5324 Hartford Circle North Charleston ~ MLS# 18024319 ~ $275,000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37</cp:revision>
  <dcterms:created xsi:type="dcterms:W3CDTF">2006-08-16T00:00:00Z</dcterms:created>
  <dcterms:modified xsi:type="dcterms:W3CDTF">2019-02-13T17:05:09Z</dcterms:modified>
</cp:coreProperties>
</file>