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2331" y="-18554"/>
            <a:ext cx="1235494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291" y="750740"/>
            <a:ext cx="4723818" cy="32116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95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84" y="4038600"/>
            <a:ext cx="7460233" cy="720017"/>
          </a:xfrm>
        </p:spPr>
        <p:txBody>
          <a:bodyPr>
            <a:noAutofit/>
          </a:bodyPr>
          <a:lstStyle/>
          <a:p>
            <a:r>
              <a:rPr lang="en-US" sz="3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5324 Hartford Circle</a:t>
            </a:r>
            <a:br>
              <a:rPr lang="en-US" sz="2000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2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North Charleston ~ MLS# 18024319 ~ $280,000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7772400" cy="258013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Great opportunity to live in the desirable Park Circle area.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Minutes to I-526 and I-26. 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single story brick home has 3 bedrooms and 2 full bathrooms. You will also find a separate Dining and Laundry/mud room.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Cabinets have recently been repainted and new tile floor was recently laid down in the Kitchen. </a:t>
            </a:r>
          </a:p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Off the back of the home, you will find a large car port, oversize 2-car garage, as well as a spacious, fenced-in backyard.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5074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3072384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114" y="750741"/>
            <a:ext cx="133502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114" y="1934429"/>
            <a:ext cx="1335024" cy="84428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121914"/>
            <a:ext cx="7764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 Fulton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(843) 324-8845 O | (843) 324-8445 M</a:t>
            </a:r>
            <a:b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scott.fulton@agentownedrealty.com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05458" y="-1165786"/>
            <a:ext cx="5753100" cy="615314"/>
          </a:xfrm>
          <a:prstGeom prst="ribbon">
            <a:avLst>
              <a:gd name="adj1" fmla="val 16667"/>
              <a:gd name="adj2" fmla="val 7398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Custom home on beautiful lake!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4" y="1911562"/>
            <a:ext cx="1299794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458720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4653" y="7458720"/>
            <a:ext cx="2526031" cy="155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554" y="7458720"/>
            <a:ext cx="2326584" cy="155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>
                <a:ln w="3175">
                  <a:noFill/>
                </a:ln>
                <a:solidFill>
                  <a:schemeClr val="bg1"/>
                </a:solidFill>
                <a:latin typeface="Gabriola" panose="04040605051002020D02" pitchFamily="82" charset="0"/>
              </a:rPr>
              <a:t>Park Circle Home Minutes to I-26 and I-526</a:t>
            </a:r>
            <a:endParaRPr lang="en-US" sz="4000" b="1" i="1" dirty="0">
              <a:ln w="3175">
                <a:noFill/>
              </a:ln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084" y="9209979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5785BD7-3550-4A42-8809-98424F80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073" y="3072384"/>
            <a:ext cx="1283106" cy="89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5324 Hartford Circle North Charleston ~ MLS# 18024319 ~ $280,000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34</cp:revision>
  <dcterms:created xsi:type="dcterms:W3CDTF">2006-08-16T00:00:00Z</dcterms:created>
  <dcterms:modified xsi:type="dcterms:W3CDTF">2018-09-18T13:34:57Z</dcterms:modified>
</cp:coreProperties>
</file>