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hyperlink" Target="http://www.vickisellscharleston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hyperlink" Target="mailto:vicki.mangus@cbunited.com" TargetMode="External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1" y="5430192"/>
            <a:ext cx="5867399" cy="2893100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5331 Tidewater 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</a:p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1415424</a:t>
            </a:r>
          </a:p>
          <a:p>
            <a:endParaRPr lang="en-US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Fantastic 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Story Home With A Two 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 Attached 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Garage Located In Marsh 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 Subdivision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Featuring 3 Bedrooms Plus A Bonus Room. Large Spacious 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Living Room 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A Gas Log Fireplace, Dining Area, Kitchen With Eat In Area. 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Upstairs Has 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Master Bedroom &amp; Bath, 2 Bedrooms Plus A Large Bonus Room.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905000" cy="1005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407555"/>
            <a:ext cx="16192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2748434"/>
            <a:ext cx="16192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312" y="1407555"/>
            <a:ext cx="5010777" cy="3758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4089313"/>
            <a:ext cx="16192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29400" y="8908877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20" y="8587844"/>
            <a:ext cx="984957" cy="1464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718" y="8544558"/>
            <a:ext cx="360681" cy="360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5440" y="8544559"/>
            <a:ext cx="360681" cy="360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8979575"/>
            <a:ext cx="1361440" cy="100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905000" y="8574550"/>
            <a:ext cx="3429000" cy="14927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Vicki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Mangus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Million 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Dollar </a:t>
            </a:r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Club, Realtor</a:t>
            </a: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O: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843-875-5525</a:t>
            </a: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C: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843-540-6198</a:t>
            </a: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F: 843-832-8500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vicki.mangus@cbunited.com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www.VickiSellsCharleston.com</a:t>
            </a:r>
            <a:endParaRPr lang="en-US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Coldwell Banker United,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REALTORS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" y="5430192"/>
            <a:ext cx="19050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bg1"/>
                </a:solidFill>
              </a:rPr>
              <a:t>$</a:t>
            </a:r>
            <a:r>
              <a:rPr lang="en-US" sz="1400" dirty="0">
                <a:solidFill>
                  <a:schemeClr val="bg1"/>
                </a:solidFill>
              </a:rPr>
              <a:t>175,500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bg1"/>
                </a:solidFill>
              </a:rPr>
              <a:t>3 </a:t>
            </a:r>
            <a:r>
              <a:rPr lang="en-US" sz="1400" dirty="0">
                <a:solidFill>
                  <a:schemeClr val="bg1"/>
                </a:solidFill>
              </a:rPr>
              <a:t>Bedrooms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bg1"/>
                </a:solidFill>
              </a:rPr>
              <a:t>2 </a:t>
            </a:r>
            <a:r>
              <a:rPr lang="en-US" sz="1400" dirty="0">
                <a:solidFill>
                  <a:schemeClr val="bg1"/>
                </a:solidFill>
              </a:rPr>
              <a:t>Full Baths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bg1"/>
                </a:solidFill>
              </a:rPr>
              <a:t>1 </a:t>
            </a:r>
            <a:r>
              <a:rPr lang="en-US" sz="1400" dirty="0">
                <a:solidFill>
                  <a:schemeClr val="bg1"/>
                </a:solidFill>
              </a:rPr>
              <a:t>Half Baths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bg1"/>
                </a:solidFill>
              </a:rPr>
              <a:t>Marsh </a:t>
            </a:r>
            <a:r>
              <a:rPr lang="en-US" sz="1400" dirty="0">
                <a:solidFill>
                  <a:schemeClr val="bg1"/>
                </a:solidFill>
              </a:rPr>
              <a:t>Side </a:t>
            </a:r>
            <a:r>
              <a:rPr lang="en-US" sz="1400" dirty="0" err="1">
                <a:solidFill>
                  <a:schemeClr val="bg1"/>
                </a:solidFill>
              </a:rPr>
              <a:t>Subdiv</a:t>
            </a:r>
            <a:endParaRPr lang="en-US" sz="1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 smtClean="0">
                <a:solidFill>
                  <a:schemeClr val="bg1"/>
                </a:solidFill>
              </a:rPr>
              <a:t>Sfd</a:t>
            </a:r>
            <a:r>
              <a:rPr lang="en-US" sz="1400" dirty="0" smtClean="0">
                <a:solidFill>
                  <a:schemeClr val="bg1"/>
                </a:solidFill>
              </a:rPr>
              <a:t>-Traditional </a:t>
            </a:r>
            <a:r>
              <a:rPr lang="en-US" sz="1400" dirty="0">
                <a:solidFill>
                  <a:schemeClr val="bg1"/>
                </a:solidFill>
              </a:rPr>
              <a:t>Style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bg1"/>
                </a:solidFill>
              </a:rPr>
              <a:t>2 </a:t>
            </a:r>
            <a:r>
              <a:rPr lang="en-US" sz="1400" dirty="0">
                <a:solidFill>
                  <a:schemeClr val="bg1"/>
                </a:solidFill>
              </a:rPr>
              <a:t>Story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bg1"/>
                </a:solidFill>
              </a:rPr>
              <a:t>Vinyl </a:t>
            </a:r>
            <a:r>
              <a:rPr lang="en-US" sz="1400" dirty="0">
                <a:solidFill>
                  <a:schemeClr val="bg1"/>
                </a:solidFill>
              </a:rPr>
              <a:t>Siding Exterior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bg1"/>
                </a:solidFill>
              </a:rPr>
              <a:t>Built </a:t>
            </a:r>
            <a:r>
              <a:rPr lang="en-US" sz="1400" dirty="0">
                <a:solidFill>
                  <a:schemeClr val="bg1"/>
                </a:solidFill>
              </a:rPr>
              <a:t>in 2003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bg1"/>
                </a:solidFill>
              </a:rPr>
              <a:t>1774 </a:t>
            </a:r>
            <a:r>
              <a:rPr lang="en-US" sz="1400" dirty="0" err="1">
                <a:solidFill>
                  <a:schemeClr val="bg1"/>
                </a:solidFill>
              </a:rPr>
              <a:t>SqFt</a:t>
            </a:r>
            <a:endParaRPr lang="en-US" sz="1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bg1"/>
                </a:solidFill>
              </a:rPr>
              <a:t>2 </a:t>
            </a:r>
            <a:r>
              <a:rPr lang="en-US" sz="1400" dirty="0">
                <a:solidFill>
                  <a:schemeClr val="bg1"/>
                </a:solidFill>
              </a:rPr>
              <a:t>Car Garage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-10159"/>
            <a:ext cx="5867400" cy="11531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Open House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/>
              <a:t>Thursday, Sept 25th </a:t>
            </a:r>
            <a:r>
              <a:rPr lang="en-US" sz="3600" smtClean="0"/>
              <a:t>from </a:t>
            </a:r>
            <a:r>
              <a:rPr lang="en-US" sz="3600" smtClean="0"/>
              <a:t>12 </a:t>
            </a:r>
            <a:r>
              <a:rPr lang="en-US" sz="3600" dirty="0"/>
              <a:t>to </a:t>
            </a:r>
            <a:r>
              <a:rPr lang="en-US" sz="3600" dirty="0" smtClean="0"/>
              <a:t>4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525" y="152400"/>
            <a:ext cx="18954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Close To </a:t>
            </a:r>
            <a:r>
              <a:rPr lang="en-US" sz="1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AFB </a:t>
            </a:r>
            <a:r>
              <a:rPr lang="en-US" sz="1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Boeing!</a:t>
            </a:r>
          </a:p>
          <a:p>
            <a:pPr algn="ctr"/>
            <a:r>
              <a:rPr lang="en-US" sz="1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Low HOA Fees *</a:t>
            </a:r>
          </a:p>
          <a:p>
            <a:pPr algn="ctr"/>
            <a:r>
              <a:rPr lang="en-US" sz="1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Back Yard With </a:t>
            </a:r>
            <a:r>
              <a:rPr lang="en-US" sz="1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 Tub</a:t>
            </a:r>
            <a:r>
              <a:rPr lang="en-US" sz="1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2600729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115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Open House Thursday, Sept 25th from 12 to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3</cp:revision>
  <dcterms:created xsi:type="dcterms:W3CDTF">2006-08-16T00:00:00Z</dcterms:created>
  <dcterms:modified xsi:type="dcterms:W3CDTF">2014-09-20T20:47:44Z</dcterms:modified>
</cp:coreProperties>
</file>