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32"/>
            <a:ext cx="6858000" cy="4559335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6858000" cy="1123950"/>
          </a:xfrm>
          <a:noFill/>
        </p:spPr>
        <p:txBody>
          <a:bodyPr anchor="t">
            <a:noAutofit/>
          </a:bodyPr>
          <a:lstStyle/>
          <a:p>
            <a:pPr algn="r"/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Sunsets ~ Serenity ~ Boats</a:t>
            </a:r>
            <a:endParaRPr lang="en-US" sz="1400" dirty="0">
              <a:solidFill>
                <a:schemeClr val="bg1"/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526107"/>
            <a:ext cx="5638800" cy="262370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VIEWS-VIEWS This magnificent home sits right on the ICW w/ views in both directions. 3 levels of living space to enjoy. 1st level has 3 parking spaces, tons of storage &amp; a beautiful apartment could be 6th BR w/ views of the water &amp; in-ground pool. 2nd level is your main living area with an open foyer &amp; stairwell, study/office w/built-in cabinets, great room with gas FP and large doors to a screened-in porch. Formal dining room, laundry room, butlers pantry, eat-in custom kitchen w/an expansive view of the waterway. Large master BR w/large bath &amp; walk-in closet &amp; large windows w/views. 3rd level has 4 other BR's &amp; a media room. Gorgeous flooring &amp; attention to detail in the architecture. New 40 yr. arch. roof, dock &amp; boat lift, heated in-ground pool w/hot tub.</a:t>
            </a:r>
          </a:p>
          <a:p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See more at  </a:t>
            </a:r>
            <a:r>
              <a:rPr lang="en-US" sz="14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www.5336boonerun.2seeit.com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400" y="8297376"/>
            <a:ext cx="4267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 Stine, REALTOR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364-5359</a:t>
            </a:r>
            <a:b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lisastine61@gmail.com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95399" y="4572000"/>
            <a:ext cx="5562599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5336 Boone Run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The Bluff at Wide Awake Plantation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Hollywood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16017217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$1,899,000</a:t>
            </a:r>
            <a:endParaRPr lang="en-US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2542887"/>
            <a:ext cx="1079368" cy="7190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988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9134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17280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66" y="8260794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503" y="8262699"/>
            <a:ext cx="517641" cy="77724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58010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33572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82" y="4171837"/>
            <a:ext cx="10778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66156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49864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743023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195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Sunsets ~ Serenity ~ Boats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26</cp:revision>
  <dcterms:created xsi:type="dcterms:W3CDTF">2006-08-16T00:00:00Z</dcterms:created>
  <dcterms:modified xsi:type="dcterms:W3CDTF">2016-07-22T01:59:39Z</dcterms:modified>
</cp:coreProperties>
</file>