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883" autoAdjust="0"/>
  </p:normalViewPr>
  <p:slideViewPr>
    <p:cSldViewPr>
      <p:cViewPr>
        <p:scale>
          <a:sx n="100" d="100"/>
          <a:sy n="100" d="100"/>
        </p:scale>
        <p:origin x="-996"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11547" b="169"/>
          <a:stretch/>
        </p:blipFill>
        <p:spPr>
          <a:xfrm>
            <a:off x="0" y="0"/>
            <a:ext cx="7772400" cy="4972050"/>
          </a:xfrm>
          <a:prstGeom prst="rect">
            <a:avLst/>
          </a:prstGeom>
          <a:ln w="12700" cap="sq">
            <a:noFill/>
            <a:miter lim="800000"/>
          </a:ln>
        </p:spPr>
      </p:pic>
      <p:sp>
        <p:nvSpPr>
          <p:cNvPr id="2" name="Title 1"/>
          <p:cNvSpPr>
            <a:spLocks noGrp="1"/>
          </p:cNvSpPr>
          <p:nvPr>
            <p:ph type="ctrTitle"/>
          </p:nvPr>
        </p:nvSpPr>
        <p:spPr>
          <a:xfrm>
            <a:off x="0" y="0"/>
            <a:ext cx="7772400" cy="609600"/>
          </a:xfrm>
          <a:solidFill>
            <a:schemeClr val="tx2">
              <a:lumMod val="75000"/>
            </a:schemeClr>
          </a:solidFill>
        </p:spPr>
        <p:txBody>
          <a:bodyPr anchor="b">
            <a:noAutofit/>
          </a:bodyPr>
          <a:lstStyle/>
          <a:p>
            <a:r>
              <a:rPr lang="en-US" sz="3600" b="1" i="1" dirty="0" smtClean="0">
                <a:solidFill>
                  <a:srgbClr val="FFFF00"/>
                </a:solidFill>
                <a:effectLst>
                  <a:outerShdw blurRad="38100" dist="38100" dir="2700000" algn="tl">
                    <a:srgbClr val="000000">
                      <a:alpha val="43137"/>
                    </a:srgbClr>
                  </a:outerShdw>
                </a:effectLst>
                <a:latin typeface="Cambria" panose="02040503050406030204" pitchFamily="18" charset="0"/>
              </a:rPr>
              <a:t>Ready To Sell!!</a:t>
            </a:r>
            <a:endParaRPr lang="en-US" sz="36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5586744"/>
            <a:ext cx="7772400" cy="1828800"/>
          </a:xfrm>
        </p:spPr>
        <p:txBody>
          <a:bodyPr anchor="ctr">
            <a:noAutofit/>
          </a:bodyPr>
          <a:lstStyle/>
          <a:p>
            <a:r>
              <a:rPr lang="en-US" sz="1200" dirty="0">
                <a:solidFill>
                  <a:schemeClr val="tx2">
                    <a:lumMod val="75000"/>
                  </a:schemeClr>
                </a:solidFill>
                <a:latin typeface="Cambria" panose="02040503050406030204" pitchFamily="18" charset="0"/>
              </a:rPr>
              <a:t>This Beautiful 3 bedroom and 2.5 bath two story home located in Appian Place in the desirable Dorchester Two School District!!! This floorplan is the perfect place to call home... Your open family room serves as a great place for gathering with family and friends. The kitchen area features an oversized island/bar area with Stainless steel appliances</a:t>
            </a:r>
            <a:r>
              <a:rPr lang="en-US" sz="1200" dirty="0" smtClean="0">
                <a:solidFill>
                  <a:schemeClr val="tx2">
                    <a:lumMod val="75000"/>
                  </a:schemeClr>
                </a:solidFill>
                <a:latin typeface="Cambria" panose="02040503050406030204" pitchFamily="18" charset="0"/>
              </a:rPr>
              <a:t>, maple </a:t>
            </a:r>
            <a:r>
              <a:rPr lang="en-US" sz="1200" dirty="0">
                <a:solidFill>
                  <a:schemeClr val="tx2">
                    <a:lumMod val="75000"/>
                  </a:schemeClr>
                </a:solidFill>
                <a:latin typeface="Cambria" panose="02040503050406030204" pitchFamily="18" charset="0"/>
              </a:rPr>
              <a:t>cabinets with crown molding and large pantry perfect for that chef</a:t>
            </a:r>
            <a:r>
              <a:rPr lang="en-US" sz="1200" dirty="0" smtClean="0">
                <a:solidFill>
                  <a:schemeClr val="tx2">
                    <a:lumMod val="75000"/>
                  </a:schemeClr>
                </a:solidFill>
                <a:latin typeface="Cambria" panose="02040503050406030204" pitchFamily="18" charset="0"/>
              </a:rPr>
              <a:t>. The </a:t>
            </a:r>
            <a:r>
              <a:rPr lang="en-US" sz="1200" dirty="0">
                <a:solidFill>
                  <a:schemeClr val="tx2">
                    <a:lumMod val="75000"/>
                  </a:schemeClr>
                </a:solidFill>
                <a:latin typeface="Cambria" panose="02040503050406030204" pitchFamily="18" charset="0"/>
              </a:rPr>
              <a:t>master suite is located upstairs and features a walk in closet, double vanities and 5 foot shower</a:t>
            </a:r>
            <a:r>
              <a:rPr lang="en-US" sz="1200" dirty="0" smtClean="0">
                <a:solidFill>
                  <a:schemeClr val="tx2">
                    <a:lumMod val="75000"/>
                  </a:schemeClr>
                </a:solidFill>
                <a:latin typeface="Cambria" panose="02040503050406030204" pitchFamily="18" charset="0"/>
              </a:rPr>
              <a:t>. Also </a:t>
            </a:r>
            <a:r>
              <a:rPr lang="en-US" sz="1200" dirty="0">
                <a:solidFill>
                  <a:schemeClr val="tx2">
                    <a:lumMod val="75000"/>
                  </a:schemeClr>
                </a:solidFill>
                <a:latin typeface="Cambria" panose="02040503050406030204" pitchFamily="18" charset="0"/>
              </a:rPr>
              <a:t>upstairs you will find the other two Bedrooms</a:t>
            </a:r>
            <a:r>
              <a:rPr lang="en-US" sz="1200" dirty="0" smtClean="0">
                <a:solidFill>
                  <a:schemeClr val="tx2">
                    <a:lumMod val="75000"/>
                  </a:schemeClr>
                </a:solidFill>
                <a:latin typeface="Cambria" panose="02040503050406030204" pitchFamily="18" charset="0"/>
              </a:rPr>
              <a:t>, Full </a:t>
            </a:r>
            <a:r>
              <a:rPr lang="en-US" sz="1200" dirty="0">
                <a:solidFill>
                  <a:schemeClr val="tx2">
                    <a:lumMod val="75000"/>
                  </a:schemeClr>
                </a:solidFill>
                <a:latin typeface="Cambria" panose="02040503050406030204" pitchFamily="18" charset="0"/>
              </a:rPr>
              <a:t>Bath, Huge Loft area which could be used as another Living Area, Laundry Room and Porch that overlooks the front yard. The nice size patio and fenced in backyard are the perfect place to enjoy grilling out or playing with your family!! All lawn and planting bed areas are irrigated with automatic system to maintain your landscaping. This lovely home is minutes to Shopping, Boeing and Bosch and 3 miles from the Charleston Air Force Base! Don't miss out on this great house.... Call your agent today to schedule a showing.</a:t>
            </a:r>
            <a:endParaRPr lang="en-US" sz="1200"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6478"/>
            <a:ext cx="7772400" cy="707886"/>
          </a:xfrm>
          <a:prstGeom prst="rect">
            <a:avLst/>
          </a:prstGeom>
        </p:spPr>
        <p:txBody>
          <a:bodyPr wrap="square">
            <a:spAutoFit/>
          </a:bodyPr>
          <a:lstStyle/>
          <a:p>
            <a:pPr algn="ctr"/>
            <a:r>
              <a:rPr lang="en-US" sz="1600" b="1" dirty="0" smtClean="0">
                <a:latin typeface="Cambria" panose="02040503050406030204" pitchFamily="18" charset="0"/>
              </a:rPr>
              <a:t>Ryan Weekley, </a:t>
            </a:r>
            <a:r>
              <a:rPr lang="en-US" sz="1600" b="1" dirty="0">
                <a:latin typeface="Cambria" panose="02040503050406030204" pitchFamily="18" charset="0"/>
              </a:rPr>
              <a:t>Realtor</a:t>
            </a:r>
          </a:p>
          <a:p>
            <a:pPr algn="ctr"/>
            <a:r>
              <a:rPr lang="en-US" sz="1200" dirty="0" smtClean="0">
                <a:latin typeface="Cambria" panose="02040503050406030204" pitchFamily="18" charset="0"/>
              </a:rPr>
              <a:t>843-303-3033</a:t>
            </a:r>
            <a:endParaRPr lang="en-US" sz="1200" dirty="0">
              <a:latin typeface="Cambria" panose="02040503050406030204" pitchFamily="18" charset="0"/>
            </a:endParaRPr>
          </a:p>
          <a:p>
            <a:pPr algn="ctr"/>
            <a:r>
              <a:rPr lang="en-US" sz="1200" dirty="0">
                <a:solidFill>
                  <a:schemeClr val="accent1">
                    <a:lumMod val="75000"/>
                  </a:schemeClr>
                </a:solidFill>
                <a:latin typeface="Cambria" panose="02040503050406030204" pitchFamily="18" charset="0"/>
              </a:rPr>
              <a:t>ryan.weekley@comcast.net</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609981"/>
            <a:ext cx="7772400" cy="800219"/>
          </a:xfrm>
          <a:prstGeom prst="rect">
            <a:avLst/>
          </a:prstGeom>
          <a:gradFill>
            <a:gsLst>
              <a:gs pos="0">
                <a:schemeClr val="bg1">
                  <a:alpha val="0"/>
                </a:schemeClr>
              </a:gs>
              <a:gs pos="50000">
                <a:schemeClr val="bg1">
                  <a:alpha val="50000"/>
                </a:schemeClr>
              </a:gs>
              <a:gs pos="100000">
                <a:schemeClr val="bg1"/>
              </a:gs>
            </a:gsLst>
            <a:lin ang="5400000" scaled="0"/>
          </a:gradFill>
        </p:spPr>
        <p:txBody>
          <a:bodyPr wrap="square">
            <a:spAutoFit/>
          </a:bodyPr>
          <a:lstStyle/>
          <a:p>
            <a:pPr algn="ctr"/>
            <a:r>
              <a:rPr lang="en-US" sz="2800" b="1" dirty="0">
                <a:ln>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5337 Apollo Court</a:t>
            </a:r>
            <a:endParaRPr lang="en-US" sz="2800" b="1" dirty="0" smtClean="0">
              <a:ln>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endParaRPr>
          </a:p>
          <a:p>
            <a:pPr algn="ctr"/>
            <a:r>
              <a:rPr lang="en-US" sz="1800" b="1" dirty="0">
                <a:ln>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Appian Place ~ North Charleston ~ MLS# 15006752 ~ $205,000</a:t>
            </a:r>
            <a:endParaRPr lang="en-US" sz="1800" b="1" dirty="0">
              <a:ln>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295404" y="9006477"/>
            <a:ext cx="1225977" cy="80914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7848600" y="3279636"/>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grpSp>
        <p:nvGrpSpPr>
          <p:cNvPr id="11" name="Group 10"/>
          <p:cNvGrpSpPr/>
          <p:nvPr/>
        </p:nvGrpSpPr>
        <p:grpSpPr>
          <a:xfrm>
            <a:off x="239810" y="7592088"/>
            <a:ext cx="7292781" cy="1237845"/>
            <a:chOff x="228600" y="7615136"/>
            <a:chExt cx="7292781" cy="1237845"/>
          </a:xfrm>
        </p:grpSpPr>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09374" y="7615136"/>
              <a:ext cx="1650460" cy="1237845"/>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rotWithShape="1">
            <a:blip r:embed="rId6" cstate="print">
              <a:extLst>
                <a:ext uri="{28A0092B-C50C-407E-A947-70E740481C1C}">
                  <a14:useLocalDpi xmlns:a14="http://schemas.microsoft.com/office/drawing/2010/main" val="0"/>
                </a:ext>
              </a:extLst>
            </a:blip>
            <a:srcRect l="11198"/>
            <a:stretch/>
          </p:blipFill>
          <p:spPr>
            <a:xfrm>
              <a:off x="5870921" y="7615136"/>
              <a:ext cx="1650460" cy="1237845"/>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8600" y="7615136"/>
              <a:ext cx="1650460" cy="1237845"/>
            </a:xfrm>
            <a:prstGeom prst="rect">
              <a:avLst/>
            </a:prstGeom>
            <a:ln w="12700" cap="sq">
              <a:noFill/>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90148" y="7615136"/>
              <a:ext cx="1650460" cy="1237845"/>
            </a:xfrm>
            <a:prstGeom prst="rect">
              <a:avLst/>
            </a:prstGeom>
            <a:ln w="12700" cap="sq">
              <a:noFill/>
              <a:miter lim="800000"/>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246</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Ready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18</cp:revision>
  <dcterms:created xsi:type="dcterms:W3CDTF">2006-08-16T00:00:00Z</dcterms:created>
  <dcterms:modified xsi:type="dcterms:W3CDTF">2015-06-11T14:00:04Z</dcterms:modified>
</cp:coreProperties>
</file>