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554" y="7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-2711"/>
            <a:ext cx="8229600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625536"/>
            <a:ext cx="8229600" cy="876147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8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5339 Apollo Court</a:t>
            </a:r>
          </a:p>
          <a:p>
            <a:pPr algn="ctr"/>
            <a:r>
              <a:rPr lang="en-US" sz="20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Appian Place ~ N Charleston, SC 29420 ~ MLS# 20011700 ~ $314,900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4492930" y="5238750"/>
            <a:ext cx="5867400" cy="2574471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597454"/>
            <a:ext cx="6357257" cy="3912107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Situated on a cul-de-sac, this two story home is stunning and waiting for you! 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This home is sure to impress from the moment you walk in with the two story foyer,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Coretec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plank flooring, the fireplace in the family room, an eat-in kitchen with subway tile backsplash, quartz countertops, breakfast bar seating, a new dishwasher, a double convection oven, &amp; a formal dining room that flows into the light and bright, spacious living room. 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master suite features a cathedral ceiling, walk-in closet and luxurious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bath with dual vanity, walk-in shower and relaxing garden tub. The FROG is a private bonus area that can be a flex space or 4th bedroom. </a:t>
            </a:r>
          </a:p>
          <a:p>
            <a:endParaRPr lang="en-US" sz="140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screened-in porch looks over the wooded and fenced-in backyard. This home has been very well maintained and is absolutely move-in ready!</a:t>
            </a:r>
            <a:endParaRPr lang="en-US" sz="1200" b="1" i="1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822960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i="1" dirty="0">
                <a:ln w="3175"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ajan Pro" panose="02020502050506020301" pitchFamily="18" charset="0"/>
                <a:cs typeface="Times New Roman" panose="02020603050405020304" pitchFamily="18" charset="0"/>
              </a:rPr>
              <a:t>Quiet Cul-de-sac Living</a:t>
            </a:r>
            <a:endParaRPr lang="en-US" sz="2200" i="1" dirty="0">
              <a:ln w="3175"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ajan Pro" panose="02020502050506020301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708571" y="2409825"/>
            <a:ext cx="1496786" cy="1122589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-1557083" y="1979607"/>
            <a:ext cx="179614" cy="2686514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9" name="Rectangle 8"/>
          <p:cNvSpPr/>
          <p:nvPr/>
        </p:nvSpPr>
        <p:spPr>
          <a:xfrm>
            <a:off x="1062782" y="9699171"/>
            <a:ext cx="6106886" cy="3592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14" dirty="0">
                <a:solidFill>
                  <a:schemeClr val="tx1"/>
                </a:solidFill>
                <a:latin typeface="Palatino Linotype" panose="02040502050505030304" pitchFamily="18" charset="0"/>
              </a:rPr>
              <a:t>Christopher Smith     christopher@mattoneillteam.com     843-267-0735</a:t>
            </a:r>
          </a:p>
        </p:txBody>
      </p:sp>
      <p:pic>
        <p:nvPicPr>
          <p:cNvPr id="10" name="Picture 9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4877408"/>
            <a:ext cx="1433322" cy="955548"/>
          </a:xfrm>
          <a:prstGeom prst="rect">
            <a:avLst/>
          </a:prstGeom>
        </p:spPr>
      </p:pic>
      <p:pic>
        <p:nvPicPr>
          <p:cNvPr id="11" name="Picture 10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3791411"/>
            <a:ext cx="1433322" cy="95554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8135399"/>
            <a:ext cx="1433322" cy="95554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3173186" y="20409"/>
            <a:ext cx="3049166" cy="4792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2514" b="1" dirty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2514" b="1" dirty="0" err="1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2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5963405"/>
            <a:ext cx="1433322" cy="955548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51626" y="7049402"/>
            <a:ext cx="1433322" cy="955548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7213" y="5603750"/>
            <a:ext cx="1756229" cy="1184836"/>
          </a:xfrm>
          <a:prstGeom prst="rect">
            <a:avLst/>
          </a:prstGeom>
        </p:spPr>
      </p:pic>
      <p:pic>
        <p:nvPicPr>
          <p:cNvPr id="24" name="Picture 23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6964" y="6525986"/>
            <a:ext cx="1433322" cy="955548"/>
          </a:xfrm>
          <a:prstGeom prst="rect">
            <a:avLst/>
          </a:prstGeom>
        </p:spPr>
      </p:pic>
      <p:pic>
        <p:nvPicPr>
          <p:cNvPr id="25" name="Picture 24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75968" y="6953596"/>
            <a:ext cx="1758722" cy="1197428"/>
          </a:xfrm>
          <a:prstGeom prst="rect">
            <a:avLst/>
          </a:prstGeom>
        </p:spPr>
      </p:pic>
      <p:pic>
        <p:nvPicPr>
          <p:cNvPr id="26" name="Picture 25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67126" y="8317513"/>
            <a:ext cx="1776405" cy="1184270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68309A1-398B-420A-BCDD-ABACABFD191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3721353"/>
            <a:ext cx="1436914" cy="714573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288</TotalTime>
  <Words>183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Trajan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57</cp:revision>
  <dcterms:created xsi:type="dcterms:W3CDTF">2006-08-16T00:00:00Z</dcterms:created>
  <dcterms:modified xsi:type="dcterms:W3CDTF">2020-06-05T17:40:36Z</dcterms:modified>
</cp:coreProperties>
</file>