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F8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4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40" y="0"/>
            <a:ext cx="7772400" cy="10058400"/>
          </a:xfrm>
          <a:prstGeom prst="rect">
            <a:avLst/>
          </a:prstGeom>
          <a:gradFill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3765" y="9123605"/>
            <a:ext cx="1562527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31594" y="70489"/>
            <a:ext cx="3340805" cy="2168707"/>
          </a:xfrm>
        </p:spPr>
        <p:txBody>
          <a:bodyPr anchor="t">
            <a:no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5344 Tidewater Drive</a:t>
            </a:r>
            <a:b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b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Marsh Side</a:t>
            </a:r>
            <a:b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North Charleston, SC 29420</a:t>
            </a:r>
            <a:b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MLS# 16025234</a:t>
            </a:r>
            <a:b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$199,000</a:t>
            </a:r>
            <a:b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br>
              <a:rPr lang="en-US" sz="1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3 Bedrooms ▪ 2  Baths ▪ 1,740 sq. ft.</a:t>
            </a:r>
            <a:endParaRPr lang="en-US" sz="105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3659248"/>
            <a:ext cx="7783194" cy="3560365"/>
          </a:xfrm>
        </p:spPr>
        <p:txBody>
          <a:bodyPr anchor="ctr">
            <a:no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Location, location! This adorable 3 bedroom, 2 bath, Ranch is within walking distance of restaurants, Publix grocery store, hair &amp; nail salon, child care, and a Park. Move in ready with new carpeting in bedrooms, hardwood flooring in foyer and living room, a large kitchen with new stainless appliances and lots of cabinets and counter space. The living room has a cathedral ceiling and is open to the kitchen for easy entertaining. The first floor master also has a cathedral ceiling and is split from the other two downstairs bedrooms. Master bath with dual vanities and two master closets. Ceiling fans throughout. There is a bonus room/FROG that could be used as a 4th bedroom, a den, home office, you name it! All on a cul-de-sac, a large fenced backyard and desirable Dorchester II schools!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91" b="6891"/>
          <a:stretch/>
        </p:blipFill>
        <p:spPr bwMode="auto">
          <a:xfrm>
            <a:off x="97791" y="100149"/>
            <a:ext cx="4321809" cy="324135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9012156"/>
            <a:ext cx="778319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Jennifer Nipper, </a:t>
            </a:r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Realtor®</a:t>
            </a:r>
          </a:p>
          <a:p>
            <a:pPr algn="ctr"/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(843) 478-1800 | jen@AgentOwned.com</a:t>
            </a:r>
          </a:p>
          <a:p>
            <a:pPr algn="ctr"/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www.AgentOwned.com</a:t>
            </a:r>
            <a:endParaRPr lang="en-US" sz="105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9645728"/>
            <a:ext cx="7772400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latin typeface="Georgia" panose="02040502050405020303" pitchFamily="18" charset="0"/>
                <a:cs typeface="Microsoft Sans Serif" panose="020B0604020202020204" pitchFamily="34" charset="0"/>
              </a:rPr>
              <a:t>The AgentOwned Realty Co | 824 Johnnie Dodds Blvd | Mt. Pleasant, SC 29464</a:t>
            </a:r>
          </a:p>
          <a:p>
            <a:pPr algn="ctr"/>
            <a:r>
              <a:rPr lang="en-US" sz="700" dirty="0">
                <a:latin typeface="Georgia" panose="02040502050405020303" pitchFamily="18" charset="0"/>
                <a:cs typeface="Microsoft Sans Serif" panose="020B0604020202020204" pitchFamily="34" charset="0"/>
              </a:rPr>
              <a:t>Real Estate • Mortgage • Insurance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0959" y="9012155"/>
            <a:ext cx="734950" cy="938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590" y="9720042"/>
            <a:ext cx="338358" cy="338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97790" y="2818286"/>
            <a:ext cx="432181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en-US" sz="2800" b="1" i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Move-in ready</a:t>
            </a:r>
            <a:endParaRPr lang="en-US" sz="2800" b="1" i="1" cap="none" spc="0" dirty="0">
              <a:ln w="12700">
                <a:solidFill>
                  <a:srgbClr val="C00000"/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Narkisim" panose="020E0502050101010101" pitchFamily="34" charset="-79"/>
              <a:cs typeface="Narkisim" panose="020E0502050101010101" pitchFamily="34" charset="-79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7791" y="100149"/>
            <a:ext cx="342201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Just Listed!</a:t>
            </a:r>
            <a:endParaRPr lang="en-US" sz="2400" i="1" dirty="0">
              <a:ln w="12700">
                <a:solidFill>
                  <a:srgbClr val="C00000"/>
                </a:solidFill>
                <a:prstDash val="solid"/>
              </a:ln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35699" y="2261352"/>
            <a:ext cx="1450210" cy="108765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7791" y="7537355"/>
            <a:ext cx="900426" cy="120056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02544" y="2261352"/>
            <a:ext cx="1450210" cy="108765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12603" y="7537355"/>
            <a:ext cx="900426" cy="120056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85153" y="7537355"/>
            <a:ext cx="1600756" cy="120056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70009" y="7537355"/>
            <a:ext cx="1600756" cy="120056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55197" y="7537355"/>
            <a:ext cx="900426" cy="120056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27745" y="7546737"/>
            <a:ext cx="900426" cy="120056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199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Georgia</vt:lpstr>
      <vt:lpstr>Microsoft Sans Serif</vt:lpstr>
      <vt:lpstr>Narkisim</vt:lpstr>
      <vt:lpstr>Office Theme</vt:lpstr>
      <vt:lpstr>5344 Tidewater Drive  Marsh Side North Charleston, SC 29420 MLS# 16025234 $199,000  3 Bedrooms ▪ 2  Baths ▪ 1,740 sq. ft.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61</cp:revision>
  <dcterms:created xsi:type="dcterms:W3CDTF">2006-08-16T00:00:00Z</dcterms:created>
  <dcterms:modified xsi:type="dcterms:W3CDTF">2016-09-26T12:11:26Z</dcterms:modified>
</cp:coreProperties>
</file>