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336" y="-207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31594" y="70489"/>
            <a:ext cx="3340805" cy="2168707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5344 Tidewater Drive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Marsh Side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North Charleston, SC 29420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16025234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$189,500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 Baths ▪ 1,740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659248"/>
            <a:ext cx="7783194" cy="3560365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Location, location! This adorable 3 bedroom, 2 bath, Ranch is within walking distance of restaurants, Publix grocery store, hair &amp; nail salon, child care, and a Park. Move in ready with new carpeting in bedrooms, hardwood flooring in foyer and living room, a large kitchen with new stainless appliances and lots of cabinets and counter space. The living room has a cathedral ceiling and is open to the kitchen for easy entertaining. The first floor master also has a cathedral ceiling and is split from the other two downstairs bedrooms. Master bath with dual vanities and two master closets. Ceiling fans throughout. There is a bonus room/FROG that could be used as a 4th bedroom, a den, home office, you name it! All on a cul-de-sac, a large fenced backyard and desirable Dorchester II schools!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1" b="6891"/>
          <a:stretch/>
        </p:blipFill>
        <p:spPr bwMode="auto">
          <a:xfrm>
            <a:off x="97791" y="100149"/>
            <a:ext cx="4321809" cy="324135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Nipper,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Realtor®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478-1800 | jen@AgentOwned.com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959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97790" y="2818286"/>
            <a:ext cx="432181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800" b="1" i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Move-in ready</a:t>
            </a:r>
            <a:endParaRPr lang="en-US" sz="2800" b="1" i="1" cap="none" spc="0" dirty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790" y="100149"/>
            <a:ext cx="43218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 to $189,500!</a:t>
            </a:r>
            <a:endParaRPr lang="en-US" sz="2800" i="1" dirty="0">
              <a:ln w="12700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5699" y="2261352"/>
            <a:ext cx="1450210" cy="10876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791" y="7537355"/>
            <a:ext cx="900426" cy="12005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02544" y="2261352"/>
            <a:ext cx="1450210" cy="10876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12603" y="7537355"/>
            <a:ext cx="900426" cy="12005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5153" y="7537355"/>
            <a:ext cx="1600756" cy="120056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0009" y="7537355"/>
            <a:ext cx="1600756" cy="120056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5197" y="7537355"/>
            <a:ext cx="900426" cy="12005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745" y="7546737"/>
            <a:ext cx="900426" cy="12005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202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5344 Tidewater Drive  Marsh Side North Charleston, SC 29420 MLS# 16025234 $189,500  3 Bedrooms ▪ 2  Baths ▪ 1,740 sq. ft.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2016-10-31T15:23:35Z</dcterms:modified>
</cp:coreProperties>
</file>